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p:txBody>
          <a:bodyPr>
            <a:normAutofit/>
          </a:bodyPr>
          <a:lstStyle/>
          <a:p>
            <a:r>
              <a:rPr lang="en-US" sz="4800" b="0" i="0" dirty="0">
                <a:solidFill>
                  <a:srgbClr val="050505"/>
                </a:solidFill>
                <a:effectLst/>
                <a:latin typeface="Arial" panose="020B0604020202020204" pitchFamily="34" charset="0"/>
                <a:cs typeface="Arial" panose="020B0604020202020204" pitchFamily="34" charset="0"/>
              </a:rPr>
              <a:t>Ticket Management System Web Application</a:t>
            </a:r>
            <a:endParaRPr lang="en-US" sz="4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FA78ED-AA8D-46FE-A73B-7D536E7369AD}"/>
              </a:ext>
            </a:extLst>
          </p:cNvPr>
          <p:cNvSpPr>
            <a:spLocks noGrp="1"/>
          </p:cNvSpPr>
          <p:nvPr>
            <p:ph idx="1"/>
          </p:nvPr>
        </p:nvSpPr>
        <p:spPr>
          <a:xfrm>
            <a:off x="1066800" y="1079663"/>
            <a:ext cx="10058400" cy="3849624"/>
          </a:xfrm>
        </p:spPr>
        <p:txBody>
          <a:bodyPr>
            <a:normAutofit/>
          </a:bodyPr>
          <a:lstStyle/>
          <a:p>
            <a:pPr>
              <a:buFont typeface="Wingdings" panose="05000000000000000000" pitchFamily="2" charset="2"/>
              <a:buChar char="q"/>
            </a:pPr>
            <a:r>
              <a:rPr lang="en-US" sz="2400" b="0" i="0" dirty="0">
                <a:effectLst/>
                <a:latin typeface="Arial Black" panose="020B0A04020102020204" pitchFamily="34" charset="0"/>
              </a:rPr>
              <a:t>Does the project have a clear target market or audience? </a:t>
            </a:r>
          </a:p>
          <a:p>
            <a:endParaRPr lang="en-US" sz="2400" dirty="0">
              <a:latin typeface="Arial Black" panose="020B0A04020102020204" pitchFamily="34" charset="0"/>
            </a:endParaRPr>
          </a:p>
          <a:p>
            <a:pPr>
              <a:buFont typeface="Wingdings" panose="05000000000000000000" pitchFamily="2" charset="2"/>
              <a:buChar char="§"/>
            </a:pPr>
            <a:r>
              <a:rPr lang="en-US" sz="2400" b="0" i="0" dirty="0" err="1">
                <a:effectLst/>
                <a:latin typeface="Arial Black" panose="020B0A04020102020204" pitchFamily="34" charset="0"/>
              </a:rPr>
              <a:t>Yes,There</a:t>
            </a:r>
            <a:r>
              <a:rPr lang="en-US" sz="2400" b="0" i="0" dirty="0">
                <a:effectLst/>
                <a:latin typeface="Arial Black" panose="020B0A04020102020204" pitchFamily="34" charset="0"/>
              </a:rPr>
              <a:t> is only one winning strategy. It is to carefully define the target market and direct a superior offering to that target market</a:t>
            </a:r>
            <a:endParaRPr lang="en-US" sz="2400" dirty="0">
              <a:latin typeface="Arial Black" panose="020B0A04020102020204" pitchFamily="34" charset="0"/>
            </a:endParaRP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D4933-3BFC-4EA8-B5A0-3FCC0B4C49BE}"/>
              </a:ext>
            </a:extLst>
          </p:cNvPr>
          <p:cNvSpPr>
            <a:spLocks noGrp="1"/>
          </p:cNvSpPr>
          <p:nvPr>
            <p:ph idx="1"/>
          </p:nvPr>
        </p:nvSpPr>
        <p:spPr>
          <a:xfrm>
            <a:off x="1133912" y="1088052"/>
            <a:ext cx="10058400" cy="3849624"/>
          </a:xfrm>
        </p:spPr>
        <p:txBody>
          <a:bodyPr>
            <a:noAutofit/>
          </a:bodyPr>
          <a:lstStyle/>
          <a:p>
            <a:pPr>
              <a:buFont typeface="Wingdings" panose="05000000000000000000" pitchFamily="2" charset="2"/>
              <a:buChar char="q"/>
            </a:pPr>
            <a:r>
              <a:rPr lang="en-US" sz="2000" b="0" i="0" dirty="0">
                <a:effectLst/>
                <a:latin typeface="Arial Black" panose="020B0A04020102020204" pitchFamily="34" charset="0"/>
              </a:rPr>
              <a:t>Does the team demonstrate a thorough understanding of the need, problem or opportunity, including evidence of research into the need, problem or opportunity?</a:t>
            </a:r>
          </a:p>
          <a:p>
            <a:pPr>
              <a:buFont typeface="Wingdings" panose="05000000000000000000" pitchFamily="2" charset="2"/>
              <a:buChar char="§"/>
            </a:pPr>
            <a:r>
              <a:rPr lang="en-US" sz="2000" b="0" i="0" dirty="0" err="1">
                <a:effectLst/>
                <a:latin typeface="Arial Black" panose="020B0A04020102020204" pitchFamily="34" charset="0"/>
              </a:rPr>
              <a:t>Yes,the</a:t>
            </a:r>
            <a:r>
              <a:rPr lang="en-US" sz="2000" b="0" i="0" dirty="0">
                <a:effectLst/>
                <a:latin typeface="Arial Black" panose="020B0A04020102020204" pitchFamily="34" charset="0"/>
              </a:rPr>
              <a:t> team demonstrate a thorough understanding of the need, problem or opportunity, including evidence of research into the need, problem or opportunity. A research problem is the main organizing principle guiding the analysis of your paper. The problem under investigation offers us an occasion for writing and a focus that governs what we want to say. It represents the core subject matter of scholarly communication, and the means by which we arrive at other topics of conversations and the discovery of new knowledge and understanding.</a:t>
            </a:r>
            <a:endParaRPr lang="en-US" sz="2000" dirty="0">
              <a:latin typeface="Arial Black" panose="020B0A04020102020204" pitchFamily="34" charset="0"/>
            </a:endParaRPr>
          </a:p>
        </p:txBody>
      </p:sp>
    </p:spTree>
    <p:extLst>
      <p:ext uri="{BB962C8B-B14F-4D97-AF65-F5344CB8AC3E}">
        <p14:creationId xmlns:p14="http://schemas.microsoft.com/office/powerpoint/2010/main" val="417230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5F4B4-6BBD-4743-8DF7-5DD1AA6BD42E}"/>
              </a:ext>
            </a:extLst>
          </p:cNvPr>
          <p:cNvSpPr>
            <a:spLocks noGrp="1"/>
          </p:cNvSpPr>
          <p:nvPr>
            <p:ph idx="1"/>
          </p:nvPr>
        </p:nvSpPr>
        <p:spPr>
          <a:xfrm>
            <a:off x="1066800" y="1239054"/>
            <a:ext cx="10058400" cy="3849624"/>
          </a:xfrm>
        </p:spPr>
        <p:txBody>
          <a:bodyPr>
            <a:normAutofit lnSpcReduction="10000"/>
          </a:bodyPr>
          <a:lstStyle/>
          <a:p>
            <a:pPr>
              <a:buFont typeface="Wingdings" panose="05000000000000000000" pitchFamily="2" charset="2"/>
              <a:buChar char="q"/>
            </a:pPr>
            <a:r>
              <a:rPr lang="en-US" sz="2000" b="0" i="0" dirty="0">
                <a:effectLst/>
                <a:latin typeface="Arial Black" panose="020B0A04020102020204" pitchFamily="34" charset="0"/>
              </a:rPr>
              <a:t>Is the project’s purpose and basic functionality easily understood? </a:t>
            </a:r>
          </a:p>
          <a:p>
            <a:endParaRPr lang="en-US" sz="2000" dirty="0">
              <a:latin typeface="Arial Black" panose="020B0A04020102020204" pitchFamily="34" charset="0"/>
            </a:endParaRPr>
          </a:p>
          <a:p>
            <a:pPr>
              <a:buFont typeface="Wingdings" panose="05000000000000000000" pitchFamily="2" charset="2"/>
              <a:buChar char="§"/>
            </a:pPr>
            <a:r>
              <a:rPr lang="en-US" sz="2000" b="0" i="0" dirty="0">
                <a:effectLst/>
                <a:latin typeface="Arial Black" panose="020B0A04020102020204" pitchFamily="34" charset="0"/>
              </a:rPr>
              <a:t>Right understanding of the definition and key characteristics of project is of significant importance. Any project is not just a way to make or do something but it’s an opportunity to achieve some desired result by implementing a systematic management approach. An individual or organization involved in projects needs to understand how to solve complexity of problems through project management. In this article we’ll define the term “project”, describe the key characteristics of a project, and explain how to distinguish a project from an activity</a:t>
            </a:r>
            <a:r>
              <a:rPr lang="en-US" b="0" i="0" dirty="0">
                <a:solidFill>
                  <a:srgbClr val="FFFFFF"/>
                </a:solidFill>
                <a:effectLst/>
                <a:latin typeface="Segoe UI Historic" panose="020B0502040204020203" pitchFamily="34" charset="0"/>
              </a:rPr>
              <a:t>.</a:t>
            </a:r>
            <a:endParaRPr lang="en-US" dirty="0"/>
          </a:p>
        </p:txBody>
      </p:sp>
    </p:spTree>
    <p:extLst>
      <p:ext uri="{BB962C8B-B14F-4D97-AF65-F5344CB8AC3E}">
        <p14:creationId xmlns:p14="http://schemas.microsoft.com/office/powerpoint/2010/main" val="1272900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{C40EC90C-7734-415B-A0F1-FC96CD2E2258}tf78438558_win32</Template>
  <TotalTime>8</TotalTime>
  <Words>266</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Black</vt:lpstr>
      <vt:lpstr>Century Gothic</vt:lpstr>
      <vt:lpstr>Garamond</vt:lpstr>
      <vt:lpstr>Segoe UI Historic</vt:lpstr>
      <vt:lpstr>Wingdings</vt:lpstr>
      <vt:lpstr>SavonVTI</vt:lpstr>
      <vt:lpstr>Ticket Management System Web Application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 Management System Web Application</dc:title>
  <dc:creator>Shanto Hassan</dc:creator>
  <cp:lastModifiedBy>Shanto Hassan</cp:lastModifiedBy>
  <cp:revision>1</cp:revision>
  <dcterms:created xsi:type="dcterms:W3CDTF">2021-02-08T20:13:39Z</dcterms:created>
  <dcterms:modified xsi:type="dcterms:W3CDTF">2021-02-08T20:21:50Z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