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91" r:id="rId3"/>
    <p:sldId id="349" r:id="rId5"/>
    <p:sldId id="280" r:id="rId6"/>
    <p:sldId id="318" r:id="rId7"/>
    <p:sldId id="350" r:id="rId8"/>
    <p:sldId id="319" r:id="rId9"/>
    <p:sldId id="320" r:id="rId10"/>
    <p:sldId id="325" r:id="rId11"/>
    <p:sldId id="353" r:id="rId12"/>
    <p:sldId id="35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C90"/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00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EF6-600D-4A30-ADF6-3C724CB45E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/>
          <p:cNvSpPr/>
          <p:nvPr userDrawn="1"/>
        </p:nvSpPr>
        <p:spPr bwMode="auto">
          <a:xfrm>
            <a:off x="3403600" y="1225550"/>
            <a:ext cx="4783138" cy="4745038"/>
          </a:xfrm>
          <a:custGeom>
            <a:avLst/>
            <a:gdLst>
              <a:gd name="T0" fmla="*/ 1670 w 2447"/>
              <a:gd name="T1" fmla="*/ 936 h 2431"/>
              <a:gd name="T2" fmla="*/ 1589 w 2447"/>
              <a:gd name="T3" fmla="*/ 956 h 2431"/>
              <a:gd name="T4" fmla="*/ 1552 w 2447"/>
              <a:gd name="T5" fmla="*/ 929 h 2431"/>
              <a:gd name="T6" fmla="*/ 1551 w 2447"/>
              <a:gd name="T7" fmla="*/ 928 h 2431"/>
              <a:gd name="T8" fmla="*/ 1423 w 2447"/>
              <a:gd name="T9" fmla="*/ 928 h 2431"/>
              <a:gd name="T10" fmla="*/ 1311 w 2447"/>
              <a:gd name="T11" fmla="*/ 1040 h 2431"/>
              <a:gd name="T12" fmla="*/ 1184 w 2447"/>
              <a:gd name="T13" fmla="*/ 1040 h 2431"/>
              <a:gd name="T14" fmla="*/ 1184 w 2447"/>
              <a:gd name="T15" fmla="*/ 912 h 2431"/>
              <a:gd name="T16" fmla="*/ 1551 w 2447"/>
              <a:gd name="T17" fmla="*/ 546 h 2431"/>
              <a:gd name="T18" fmla="*/ 1555 w 2447"/>
              <a:gd name="T19" fmla="*/ 423 h 2431"/>
              <a:gd name="T20" fmla="*/ 1555 w 2447"/>
              <a:gd name="T21" fmla="*/ 423 h 2431"/>
              <a:gd name="T22" fmla="*/ 1524 w 2447"/>
              <a:gd name="T23" fmla="*/ 380 h 2431"/>
              <a:gd name="T24" fmla="*/ 1543 w 2447"/>
              <a:gd name="T25" fmla="*/ 298 h 2431"/>
              <a:gd name="T26" fmla="*/ 1678 w 2447"/>
              <a:gd name="T27" fmla="*/ 163 h 2431"/>
              <a:gd name="T28" fmla="*/ 1678 w 2447"/>
              <a:gd name="T29" fmla="*/ 35 h 2431"/>
              <a:gd name="T30" fmla="*/ 1551 w 2447"/>
              <a:gd name="T31" fmla="*/ 35 h 2431"/>
              <a:gd name="T32" fmla="*/ 1463 w 2447"/>
              <a:gd name="T33" fmla="*/ 123 h 2431"/>
              <a:gd name="T34" fmla="*/ 1381 w 2447"/>
              <a:gd name="T35" fmla="*/ 143 h 2431"/>
              <a:gd name="T36" fmla="*/ 1348 w 2447"/>
              <a:gd name="T37" fmla="*/ 120 h 2431"/>
              <a:gd name="T38" fmla="*/ 1343 w 2447"/>
              <a:gd name="T39" fmla="*/ 115 h 2431"/>
              <a:gd name="T40" fmla="*/ 1216 w 2447"/>
              <a:gd name="T41" fmla="*/ 115 h 2431"/>
              <a:gd name="T42" fmla="*/ 35 w 2447"/>
              <a:gd name="T43" fmla="*/ 1295 h 2431"/>
              <a:gd name="T44" fmla="*/ 35 w 2447"/>
              <a:gd name="T45" fmla="*/ 1423 h 2431"/>
              <a:gd name="T46" fmla="*/ 163 w 2447"/>
              <a:gd name="T47" fmla="*/ 1423 h 2431"/>
              <a:gd name="T48" fmla="*/ 267 w 2447"/>
              <a:gd name="T49" fmla="*/ 1319 h 2431"/>
              <a:gd name="T50" fmla="*/ 394 w 2447"/>
              <a:gd name="T51" fmla="*/ 1319 h 2431"/>
              <a:gd name="T52" fmla="*/ 394 w 2447"/>
              <a:gd name="T53" fmla="*/ 1447 h 2431"/>
              <a:gd name="T54" fmla="*/ 179 w 2447"/>
              <a:gd name="T55" fmla="*/ 1662 h 2431"/>
              <a:gd name="T56" fmla="*/ 179 w 2447"/>
              <a:gd name="T57" fmla="*/ 1790 h 2431"/>
              <a:gd name="T58" fmla="*/ 306 w 2447"/>
              <a:gd name="T59" fmla="*/ 1790 h 2431"/>
              <a:gd name="T60" fmla="*/ 498 w 2447"/>
              <a:gd name="T61" fmla="*/ 1598 h 2431"/>
              <a:gd name="T62" fmla="*/ 625 w 2447"/>
              <a:gd name="T63" fmla="*/ 1598 h 2431"/>
              <a:gd name="T64" fmla="*/ 625 w 2447"/>
              <a:gd name="T65" fmla="*/ 1726 h 2431"/>
              <a:gd name="T66" fmla="*/ 179 w 2447"/>
              <a:gd name="T67" fmla="*/ 2173 h 2431"/>
              <a:gd name="T68" fmla="*/ 179 w 2447"/>
              <a:gd name="T69" fmla="*/ 2300 h 2431"/>
              <a:gd name="T70" fmla="*/ 306 w 2447"/>
              <a:gd name="T71" fmla="*/ 2300 h 2431"/>
              <a:gd name="T72" fmla="*/ 673 w 2447"/>
              <a:gd name="T73" fmla="*/ 1933 h 2431"/>
              <a:gd name="T74" fmla="*/ 801 w 2447"/>
              <a:gd name="T75" fmla="*/ 1933 h 2431"/>
              <a:gd name="T76" fmla="*/ 801 w 2447"/>
              <a:gd name="T77" fmla="*/ 2061 h 2431"/>
              <a:gd name="T78" fmla="*/ 815 w 2447"/>
              <a:gd name="T79" fmla="*/ 2047 h 2431"/>
              <a:gd name="T80" fmla="*/ 815 w 2447"/>
              <a:gd name="T81" fmla="*/ 2174 h 2431"/>
              <a:gd name="T82" fmla="*/ 943 w 2447"/>
              <a:gd name="T83" fmla="*/ 2174 h 2431"/>
              <a:gd name="T84" fmla="*/ 968 w 2447"/>
              <a:gd name="T85" fmla="*/ 2149 h 2431"/>
              <a:gd name="T86" fmla="*/ 1096 w 2447"/>
              <a:gd name="T87" fmla="*/ 2149 h 2431"/>
              <a:gd name="T88" fmla="*/ 1096 w 2447"/>
              <a:gd name="T89" fmla="*/ 2276 h 2431"/>
              <a:gd name="T90" fmla="*/ 1104 w 2447"/>
              <a:gd name="T91" fmla="*/ 2268 h 2431"/>
              <a:gd name="T92" fmla="*/ 1104 w 2447"/>
              <a:gd name="T93" fmla="*/ 2396 h 2431"/>
              <a:gd name="T94" fmla="*/ 1232 w 2447"/>
              <a:gd name="T95" fmla="*/ 2396 h 2431"/>
              <a:gd name="T96" fmla="*/ 2412 w 2447"/>
              <a:gd name="T97" fmla="*/ 1216 h 2431"/>
              <a:gd name="T98" fmla="*/ 2412 w 2447"/>
              <a:gd name="T99" fmla="*/ 1088 h 2431"/>
              <a:gd name="T100" fmla="*/ 2285 w 2447"/>
              <a:gd name="T101" fmla="*/ 1088 h 2431"/>
              <a:gd name="T102" fmla="*/ 2253 w 2447"/>
              <a:gd name="T103" fmla="*/ 1120 h 2431"/>
              <a:gd name="T104" fmla="*/ 2125 w 2447"/>
              <a:gd name="T105" fmla="*/ 1120 h 2431"/>
              <a:gd name="T106" fmla="*/ 2125 w 2447"/>
              <a:gd name="T107" fmla="*/ 992 h 2431"/>
              <a:gd name="T108" fmla="*/ 2334 w 2447"/>
              <a:gd name="T109" fmla="*/ 783 h 2431"/>
              <a:gd name="T110" fmla="*/ 2334 w 2447"/>
              <a:gd name="T111" fmla="*/ 655 h 2431"/>
              <a:gd name="T112" fmla="*/ 2207 w 2447"/>
              <a:gd name="T113" fmla="*/ 655 h 2431"/>
              <a:gd name="T114" fmla="*/ 2196 w 2447"/>
              <a:gd name="T115" fmla="*/ 666 h 2431"/>
              <a:gd name="T116" fmla="*/ 2124 w 2447"/>
              <a:gd name="T117" fmla="*/ 678 h 2431"/>
              <a:gd name="T118" fmla="*/ 2088 w 2447"/>
              <a:gd name="T119" fmla="*/ 653 h 2431"/>
              <a:gd name="T120" fmla="*/ 2085 w 2447"/>
              <a:gd name="T121" fmla="*/ 649 h 2431"/>
              <a:gd name="T122" fmla="*/ 1957 w 2447"/>
              <a:gd name="T123" fmla="*/ 649 h 2431"/>
              <a:gd name="T124" fmla="*/ 1670 w 2447"/>
              <a:gd name="T125" fmla="*/ 936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1">
                <a:moveTo>
                  <a:pt x="1670" y="936"/>
                </a:moveTo>
                <a:cubicBezTo>
                  <a:pt x="1635" y="969"/>
                  <a:pt x="1604" y="963"/>
                  <a:pt x="1589" y="956"/>
                </a:cubicBezTo>
                <a:cubicBezTo>
                  <a:pt x="1570" y="947"/>
                  <a:pt x="1565" y="941"/>
                  <a:pt x="1552" y="929"/>
                </a:cubicBezTo>
                <a:cubicBezTo>
                  <a:pt x="1551" y="929"/>
                  <a:pt x="1551" y="929"/>
                  <a:pt x="1551" y="928"/>
                </a:cubicBezTo>
                <a:cubicBezTo>
                  <a:pt x="1515" y="893"/>
                  <a:pt x="1458" y="893"/>
                  <a:pt x="1423" y="928"/>
                </a:cubicBezTo>
                <a:cubicBezTo>
                  <a:pt x="1311" y="1040"/>
                  <a:pt x="1311" y="1040"/>
                  <a:pt x="1311" y="1040"/>
                </a:cubicBezTo>
                <a:cubicBezTo>
                  <a:pt x="1276" y="1075"/>
                  <a:pt x="1219" y="1075"/>
                  <a:pt x="1184" y="1040"/>
                </a:cubicBezTo>
                <a:cubicBezTo>
                  <a:pt x="1149" y="1005"/>
                  <a:pt x="1149" y="948"/>
                  <a:pt x="1184" y="912"/>
                </a:cubicBezTo>
                <a:cubicBezTo>
                  <a:pt x="1551" y="546"/>
                  <a:pt x="1551" y="546"/>
                  <a:pt x="1551" y="546"/>
                </a:cubicBezTo>
                <a:cubicBezTo>
                  <a:pt x="1584" y="512"/>
                  <a:pt x="1586" y="458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5"/>
                  <a:pt x="1533" y="401"/>
                  <a:pt x="1524" y="380"/>
                </a:cubicBezTo>
                <a:cubicBezTo>
                  <a:pt x="1517" y="364"/>
                  <a:pt x="1510" y="333"/>
                  <a:pt x="1543" y="298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4" y="127"/>
                  <a:pt x="1714" y="70"/>
                  <a:pt x="1678" y="35"/>
                </a:cubicBezTo>
                <a:cubicBezTo>
                  <a:pt x="1643" y="0"/>
                  <a:pt x="1586" y="0"/>
                  <a:pt x="1551" y="35"/>
                </a:cubicBezTo>
                <a:cubicBezTo>
                  <a:pt x="1463" y="123"/>
                  <a:pt x="1463" y="123"/>
                  <a:pt x="1463" y="123"/>
                </a:cubicBezTo>
                <a:cubicBezTo>
                  <a:pt x="1427" y="156"/>
                  <a:pt x="1396" y="149"/>
                  <a:pt x="1381" y="143"/>
                </a:cubicBezTo>
                <a:cubicBezTo>
                  <a:pt x="1364" y="135"/>
                  <a:pt x="1358" y="130"/>
                  <a:pt x="1348" y="120"/>
                </a:cubicBezTo>
                <a:cubicBezTo>
                  <a:pt x="1347" y="118"/>
                  <a:pt x="1345" y="117"/>
                  <a:pt x="1343" y="115"/>
                </a:cubicBezTo>
                <a:cubicBezTo>
                  <a:pt x="1308" y="80"/>
                  <a:pt x="1251" y="80"/>
                  <a:pt x="1216" y="115"/>
                </a:cubicBezTo>
                <a:cubicBezTo>
                  <a:pt x="35" y="1295"/>
                  <a:pt x="35" y="1295"/>
                  <a:pt x="35" y="1295"/>
                </a:cubicBezTo>
                <a:cubicBezTo>
                  <a:pt x="0" y="1331"/>
                  <a:pt x="0" y="1388"/>
                  <a:pt x="35" y="1423"/>
                </a:cubicBezTo>
                <a:cubicBezTo>
                  <a:pt x="70" y="1458"/>
                  <a:pt x="128" y="1458"/>
                  <a:pt x="163" y="1423"/>
                </a:cubicBezTo>
                <a:cubicBezTo>
                  <a:pt x="267" y="1319"/>
                  <a:pt x="267" y="1319"/>
                  <a:pt x="267" y="1319"/>
                </a:cubicBezTo>
                <a:cubicBezTo>
                  <a:pt x="302" y="1284"/>
                  <a:pt x="359" y="1284"/>
                  <a:pt x="394" y="1319"/>
                </a:cubicBezTo>
                <a:cubicBezTo>
                  <a:pt x="429" y="1354"/>
                  <a:pt x="429" y="1412"/>
                  <a:pt x="394" y="1447"/>
                </a:cubicBezTo>
                <a:cubicBezTo>
                  <a:pt x="179" y="1662"/>
                  <a:pt x="179" y="1662"/>
                  <a:pt x="179" y="1662"/>
                </a:cubicBezTo>
                <a:cubicBezTo>
                  <a:pt x="144" y="1697"/>
                  <a:pt x="144" y="1755"/>
                  <a:pt x="179" y="1790"/>
                </a:cubicBezTo>
                <a:cubicBezTo>
                  <a:pt x="214" y="1825"/>
                  <a:pt x="271" y="1825"/>
                  <a:pt x="306" y="1790"/>
                </a:cubicBezTo>
                <a:cubicBezTo>
                  <a:pt x="498" y="1598"/>
                  <a:pt x="498" y="1598"/>
                  <a:pt x="498" y="1598"/>
                </a:cubicBezTo>
                <a:cubicBezTo>
                  <a:pt x="533" y="1563"/>
                  <a:pt x="590" y="1563"/>
                  <a:pt x="625" y="1598"/>
                </a:cubicBezTo>
                <a:cubicBezTo>
                  <a:pt x="661" y="1634"/>
                  <a:pt x="661" y="1691"/>
                  <a:pt x="625" y="1726"/>
                </a:cubicBezTo>
                <a:cubicBezTo>
                  <a:pt x="179" y="2173"/>
                  <a:pt x="179" y="2173"/>
                  <a:pt x="179" y="2173"/>
                </a:cubicBezTo>
                <a:cubicBezTo>
                  <a:pt x="144" y="2208"/>
                  <a:pt x="144" y="2265"/>
                  <a:pt x="179" y="2300"/>
                </a:cubicBezTo>
                <a:cubicBezTo>
                  <a:pt x="214" y="2336"/>
                  <a:pt x="271" y="2336"/>
                  <a:pt x="306" y="2300"/>
                </a:cubicBezTo>
                <a:cubicBezTo>
                  <a:pt x="673" y="1933"/>
                  <a:pt x="673" y="1933"/>
                  <a:pt x="673" y="1933"/>
                </a:cubicBezTo>
                <a:cubicBezTo>
                  <a:pt x="709" y="1898"/>
                  <a:pt x="766" y="1898"/>
                  <a:pt x="801" y="1933"/>
                </a:cubicBezTo>
                <a:cubicBezTo>
                  <a:pt x="836" y="1969"/>
                  <a:pt x="836" y="2026"/>
                  <a:pt x="801" y="2061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80" y="2082"/>
                  <a:pt x="780" y="2139"/>
                  <a:pt x="815" y="2174"/>
                </a:cubicBezTo>
                <a:cubicBezTo>
                  <a:pt x="850" y="2210"/>
                  <a:pt x="907" y="2210"/>
                  <a:pt x="943" y="2174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4" y="2113"/>
                  <a:pt x="1061" y="2113"/>
                  <a:pt x="1096" y="2149"/>
                </a:cubicBezTo>
                <a:cubicBezTo>
                  <a:pt x="1131" y="2184"/>
                  <a:pt x="1131" y="2241"/>
                  <a:pt x="1096" y="2276"/>
                </a:cubicBezTo>
                <a:cubicBezTo>
                  <a:pt x="1104" y="2268"/>
                  <a:pt x="1104" y="2268"/>
                  <a:pt x="1104" y="2268"/>
                </a:cubicBezTo>
                <a:cubicBezTo>
                  <a:pt x="1069" y="2304"/>
                  <a:pt x="1069" y="2361"/>
                  <a:pt x="1104" y="2396"/>
                </a:cubicBezTo>
                <a:cubicBezTo>
                  <a:pt x="1139" y="2431"/>
                  <a:pt x="1196" y="2431"/>
                  <a:pt x="1232" y="2396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0"/>
                  <a:pt x="2447" y="1123"/>
                  <a:pt x="2412" y="1088"/>
                </a:cubicBezTo>
                <a:cubicBezTo>
                  <a:pt x="2377" y="1053"/>
                  <a:pt x="2320" y="1053"/>
                  <a:pt x="2285" y="1088"/>
                </a:cubicBezTo>
                <a:cubicBezTo>
                  <a:pt x="2253" y="1120"/>
                  <a:pt x="2253" y="1120"/>
                  <a:pt x="2253" y="1120"/>
                </a:cubicBezTo>
                <a:cubicBezTo>
                  <a:pt x="2217" y="1155"/>
                  <a:pt x="2160" y="1155"/>
                  <a:pt x="2125" y="1120"/>
                </a:cubicBezTo>
                <a:cubicBezTo>
                  <a:pt x="2090" y="1085"/>
                  <a:pt x="2090" y="1027"/>
                  <a:pt x="2125" y="992"/>
                </a:cubicBezTo>
                <a:cubicBezTo>
                  <a:pt x="2334" y="783"/>
                  <a:pt x="2334" y="783"/>
                  <a:pt x="2334" y="783"/>
                </a:cubicBezTo>
                <a:cubicBezTo>
                  <a:pt x="2369" y="748"/>
                  <a:pt x="2369" y="691"/>
                  <a:pt x="2334" y="655"/>
                </a:cubicBezTo>
                <a:cubicBezTo>
                  <a:pt x="2299" y="620"/>
                  <a:pt x="2242" y="620"/>
                  <a:pt x="2207" y="655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5" y="690"/>
                  <a:pt x="2138" y="684"/>
                  <a:pt x="2124" y="678"/>
                </a:cubicBezTo>
                <a:cubicBezTo>
                  <a:pt x="2106" y="669"/>
                  <a:pt x="2100" y="664"/>
                  <a:pt x="2088" y="653"/>
                </a:cubicBezTo>
                <a:cubicBezTo>
                  <a:pt x="2087" y="651"/>
                  <a:pt x="2086" y="650"/>
                  <a:pt x="2085" y="649"/>
                </a:cubicBezTo>
                <a:cubicBezTo>
                  <a:pt x="2050" y="614"/>
                  <a:pt x="1993" y="614"/>
                  <a:pt x="1957" y="649"/>
                </a:cubicBezTo>
                <a:lnTo>
                  <a:pt x="1670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Rectangle 20"/>
          <p:cNvSpPr>
            <a:spLocks noChangeArrowheads="1"/>
          </p:cNvSpPr>
          <p:nvPr userDrawn="1"/>
        </p:nvSpPr>
        <p:spPr bwMode="auto">
          <a:xfrm>
            <a:off x="1675722" y="1947863"/>
            <a:ext cx="8808806" cy="285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1"/>
          <p:cNvSpPr/>
          <p:nvPr userDrawn="1"/>
        </p:nvSpPr>
        <p:spPr bwMode="auto">
          <a:xfrm>
            <a:off x="8924925" y="1189038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2"/>
          <p:cNvSpPr/>
          <p:nvPr userDrawn="1"/>
        </p:nvSpPr>
        <p:spPr bwMode="auto">
          <a:xfrm>
            <a:off x="4156075" y="5248275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3"/>
          <p:cNvSpPr/>
          <p:nvPr userDrawn="1"/>
        </p:nvSpPr>
        <p:spPr bwMode="auto">
          <a:xfrm>
            <a:off x="6489700" y="1217613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4"/>
          <p:cNvSpPr/>
          <p:nvPr userDrawn="1"/>
        </p:nvSpPr>
        <p:spPr bwMode="auto">
          <a:xfrm>
            <a:off x="7683500" y="1422400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5"/>
          <p:cNvSpPr/>
          <p:nvPr userDrawn="1"/>
        </p:nvSpPr>
        <p:spPr bwMode="auto">
          <a:xfrm>
            <a:off x="4030663" y="1473200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26"/>
          <p:cNvSpPr/>
          <p:nvPr userDrawn="1"/>
        </p:nvSpPr>
        <p:spPr bwMode="auto">
          <a:xfrm>
            <a:off x="6821488" y="4119563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7"/>
          <p:cNvSpPr/>
          <p:nvPr userDrawn="1"/>
        </p:nvSpPr>
        <p:spPr bwMode="auto">
          <a:xfrm>
            <a:off x="6689725" y="898525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8"/>
          <p:cNvSpPr/>
          <p:nvPr userDrawn="1"/>
        </p:nvSpPr>
        <p:spPr bwMode="auto">
          <a:xfrm>
            <a:off x="7896225" y="887413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29"/>
          <p:cNvSpPr/>
          <p:nvPr userDrawn="1"/>
        </p:nvSpPr>
        <p:spPr bwMode="auto">
          <a:xfrm>
            <a:off x="6465888" y="5314950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79324" y="2779088"/>
            <a:ext cx="64333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79325" y="3350531"/>
            <a:ext cx="6433352" cy="767764"/>
          </a:xfrm>
        </p:spPr>
        <p:txBody>
          <a:bodyPr anchor="b">
            <a:normAutofit/>
          </a:bodyPr>
          <a:lstStyle>
            <a:lvl1pPr algn="ctr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4392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7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2" name="Rounded Rectangle 71"/>
          <p:cNvSpPr/>
          <p:nvPr userDrawn="1"/>
        </p:nvSpPr>
        <p:spPr>
          <a:xfrm>
            <a:off x="4535315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456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54133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6" name="Rounded Rectangle 75"/>
          <p:cNvSpPr/>
          <p:nvPr userDrawn="1"/>
        </p:nvSpPr>
        <p:spPr>
          <a:xfrm>
            <a:off x="8504770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85911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9510184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7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554133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510184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4588234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8504770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uiExpand="1"/>
      <p:bldP spid="44" grpId="0" uiExpand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74133" y="171537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03251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21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10706103" y="171537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787243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584746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52638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474133" y="319365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03251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21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10706103" y="319365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0787243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84746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252638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474133" y="467193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03251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21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4" name="Rounded Rectangle 43"/>
          <p:cNvSpPr/>
          <p:nvPr userDrawn="1"/>
        </p:nvSpPr>
        <p:spPr>
          <a:xfrm>
            <a:off x="10706103" y="467193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0787243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584746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252638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49" name="Rounded Rectangle 4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44176" y="1638675"/>
            <a:ext cx="3030357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01380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918408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3251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65" name="Rounded Rectangle 64"/>
          <p:cNvSpPr/>
          <p:nvPr userDrawn="1"/>
        </p:nvSpPr>
        <p:spPr>
          <a:xfrm>
            <a:off x="4548717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046847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818720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48717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10" name="Rounded Rectangle 109"/>
          <p:cNvSpPr/>
          <p:nvPr userDrawn="1"/>
        </p:nvSpPr>
        <p:spPr>
          <a:xfrm>
            <a:off x="8504768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002898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752193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8504768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30" name="Rounded Rectangle 129"/>
          <p:cNvSpPr/>
          <p:nvPr userDrawn="1"/>
        </p:nvSpPr>
        <p:spPr>
          <a:xfrm>
            <a:off x="644179" y="4066912"/>
            <a:ext cx="3030356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101380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918408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03251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03256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45" name="Rounded Rectangle 144"/>
          <p:cNvSpPr/>
          <p:nvPr userDrawn="1"/>
        </p:nvSpPr>
        <p:spPr>
          <a:xfrm>
            <a:off x="4548720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046847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818720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548717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548722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55" name="Rounded Rectangle 154"/>
          <p:cNvSpPr/>
          <p:nvPr userDrawn="1"/>
        </p:nvSpPr>
        <p:spPr>
          <a:xfrm>
            <a:off x="8504771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002898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9752193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8504768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8504773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237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278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3278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1" name="Rounded Rectangle 60"/>
          <p:cNvSpPr/>
          <p:nvPr userDrawn="1"/>
        </p:nvSpPr>
        <p:spPr>
          <a:xfrm>
            <a:off x="4002264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3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2394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45148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2394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6" name="Rounded Rectangle 65"/>
          <p:cNvSpPr/>
          <p:nvPr userDrawn="1"/>
        </p:nvSpPr>
        <p:spPr>
          <a:xfrm>
            <a:off x="7998531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508299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212440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8487840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212440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651303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49706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69384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9385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38847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30649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 noChangeAspect="1"/>
          </p:cNvSpPr>
          <p:nvPr userDrawn="1"/>
        </p:nvSpPr>
        <p:spPr>
          <a:xfrm>
            <a:off x="359669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49509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5933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5933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45934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2880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26" name="Straight Connector 125"/>
          <p:cNvCxnSpPr/>
          <p:nvPr userDrawn="1"/>
        </p:nvCxnSpPr>
        <p:spPr>
          <a:xfrm>
            <a:off x="60113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 userDrawn="1"/>
        </p:nvSpPr>
        <p:spPr>
          <a:xfrm>
            <a:off x="659953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9793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46217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46217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46218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23164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3" name="Straight Connector 152"/>
          <p:cNvCxnSpPr/>
          <p:nvPr userDrawn="1"/>
        </p:nvCxnSpPr>
        <p:spPr>
          <a:xfrm>
            <a:off x="9025467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>
            <a:spLocks noChangeAspect="1"/>
          </p:cNvSpPr>
          <p:nvPr userDrawn="1"/>
        </p:nvSpPr>
        <p:spPr>
          <a:xfrm>
            <a:off x="957791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47631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476311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476311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476312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0245774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/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/>
      <p:bldP spid="109" grpId="0"/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1" grpId="0" animBg="1"/>
      <p:bldP spid="142" grpId="0"/>
      <p:bldP spid="1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0" grpId="0" animBg="1"/>
      <p:bldP spid="161" grpId="0"/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5" name="Straight Connector 84"/>
          <p:cNvCxnSpPr/>
          <p:nvPr userDrawn="1"/>
        </p:nvCxnSpPr>
        <p:spPr>
          <a:xfrm flipH="1">
            <a:off x="603251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96000" y="1622327"/>
            <a:ext cx="0" cy="4656556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 flipH="1">
            <a:off x="6239948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>
            <a:spLocks noChangeAspect="1"/>
          </p:cNvSpPr>
          <p:nvPr userDrawn="1"/>
        </p:nvSpPr>
        <p:spPr>
          <a:xfrm>
            <a:off x="999955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83887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3887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77544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 userDrawn="1"/>
        </p:nvSpPr>
        <p:spPr>
          <a:xfrm>
            <a:off x="603253" y="2203997"/>
            <a:ext cx="816001" cy="734399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751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257795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Arc 117"/>
          <p:cNvSpPr>
            <a:spLocks noChangeAspect="1"/>
          </p:cNvSpPr>
          <p:nvPr userDrawn="1"/>
        </p:nvSpPr>
        <p:spPr>
          <a:xfrm>
            <a:off x="6642996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026928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2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9026928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3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9020585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 userDrawn="1"/>
        </p:nvSpPr>
        <p:spPr>
          <a:xfrm>
            <a:off x="6246296" y="2203997"/>
            <a:ext cx="816001" cy="734399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24792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900834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Arc 138"/>
          <p:cNvSpPr>
            <a:spLocks noChangeAspect="1"/>
          </p:cNvSpPr>
          <p:nvPr userDrawn="1"/>
        </p:nvSpPr>
        <p:spPr>
          <a:xfrm>
            <a:off x="999955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3383887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3383887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377544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 userDrawn="1"/>
        </p:nvSpPr>
        <p:spPr>
          <a:xfrm>
            <a:off x="603253" y="4703357"/>
            <a:ext cx="816001" cy="734399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1751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257795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3" name="Arc 152"/>
          <p:cNvSpPr>
            <a:spLocks noChangeAspect="1"/>
          </p:cNvSpPr>
          <p:nvPr userDrawn="1"/>
        </p:nvSpPr>
        <p:spPr>
          <a:xfrm>
            <a:off x="6642996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9026928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026928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6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9020585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57" name="Oval 156"/>
          <p:cNvSpPr>
            <a:spLocks noChangeAspect="1"/>
          </p:cNvSpPr>
          <p:nvPr userDrawn="1"/>
        </p:nvSpPr>
        <p:spPr>
          <a:xfrm>
            <a:off x="6246296" y="4703357"/>
            <a:ext cx="816001" cy="734399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24792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900834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animBg="1"/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animBg="1"/>
      <p:bldP spid="11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/>
      <p:bldP spid="118" grpId="0" animBg="1"/>
      <p:bldP spid="1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/>
      <p:bldP spid="139" grpId="0" animBg="1"/>
      <p:bldP spid="1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animBg="1"/>
      <p:bldP spid="1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/>
      <p:bldP spid="153" grpId="0" animBg="1"/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animBg="1"/>
      <p:bldP spid="1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4351162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432303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3"/>
                  </a:solidFill>
                </a:ln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43" name="Rounded Rectangle 42"/>
          <p:cNvSpPr/>
          <p:nvPr userDrawn="1"/>
        </p:nvSpPr>
        <p:spPr>
          <a:xfrm>
            <a:off x="8070147" y="4732391"/>
            <a:ext cx="869949" cy="17300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151288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4"/>
                  </a:solidFill>
                </a:ln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996835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654434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8334611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3873621" y="2565575"/>
            <a:ext cx="816001" cy="7343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spect="1"/>
          </p:cNvSpPr>
          <p:nvPr userDrawn="1"/>
        </p:nvSpPr>
        <p:spPr>
          <a:xfrm>
            <a:off x="7514989" y="2565575"/>
            <a:ext cx="816001" cy="7343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483364"/>
            <a:ext cx="3072984" cy="2808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483364"/>
            <a:ext cx="3016120" cy="2808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6" y="1483364"/>
            <a:ext cx="3071508" cy="2808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1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0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9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1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1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1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1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9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1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1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1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1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9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1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1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1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1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5" grpId="0" animBg="1"/>
      <p:bldP spid="30" grpId="0" animBg="1"/>
      <p:bldP spid="35" grpId="0" animBg="1"/>
      <p:bldP spid="37" grpId="0" animBg="1"/>
      <p:bldP spid="51" grpId="0"/>
      <p:bldP spid="52" grpId="0"/>
      <p:bldP spid="53" grpId="0"/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ardrop 29"/>
          <p:cNvSpPr/>
          <p:nvPr userDrawn="1"/>
        </p:nvSpPr>
        <p:spPr>
          <a:xfrm rot="13482192">
            <a:off x="1282930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ardrop 32"/>
          <p:cNvSpPr/>
          <p:nvPr userDrawn="1"/>
        </p:nvSpPr>
        <p:spPr>
          <a:xfrm rot="13482192">
            <a:off x="4993448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ardrop 33"/>
          <p:cNvSpPr/>
          <p:nvPr userDrawn="1"/>
        </p:nvSpPr>
        <p:spPr>
          <a:xfrm rot="13482192">
            <a:off x="8921272" y="1573860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1751186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5499097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 noChangeAspect="1"/>
          </p:cNvSpPr>
          <p:nvPr>
            <p:ph type="body" sz="quarter" idx="60" hasCustomPrompt="1"/>
          </p:nvPr>
        </p:nvSpPr>
        <p:spPr>
          <a:xfrm>
            <a:off x="9319682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Rounded Rectangle 47"/>
          <p:cNvSpPr/>
          <p:nvPr userDrawn="1"/>
        </p:nvSpPr>
        <p:spPr>
          <a:xfrm>
            <a:off x="1067504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52" name="Rounded Rectangle 51"/>
          <p:cNvSpPr/>
          <p:nvPr userDrawn="1"/>
        </p:nvSpPr>
        <p:spPr>
          <a:xfrm>
            <a:off x="4815415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  <p:sp>
        <p:nvSpPr>
          <p:cNvPr id="56" name="Rounded Rectangle 55"/>
          <p:cNvSpPr/>
          <p:nvPr userDrawn="1"/>
        </p:nvSpPr>
        <p:spPr>
          <a:xfrm>
            <a:off x="8534400" y="4549514"/>
            <a:ext cx="405696" cy="2786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06400" y="171537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18" y="154432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-406400" y="319365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84392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-406400" y="467193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84392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18" y="45008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0706102" y="185253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87243" y="18982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21968" y="16814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1971" y="21622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Rounded Rectangle 31"/>
          <p:cNvSpPr/>
          <p:nvPr userDrawn="1"/>
        </p:nvSpPr>
        <p:spPr>
          <a:xfrm>
            <a:off x="10706102" y="333081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787243" y="337653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421968" y="315976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421971" y="364055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Rounded Rectangle 39"/>
          <p:cNvSpPr/>
          <p:nvPr userDrawn="1"/>
        </p:nvSpPr>
        <p:spPr>
          <a:xfrm>
            <a:off x="10706102" y="480909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0787243" y="485481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421968" y="463804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6421971" y="511883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5"/>
          <p:cNvSpPr/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20"/>
          <p:cNvSpPr>
            <a:spLocks noChangeArrowheads="1"/>
          </p:cNvSpPr>
          <p:nvPr userDrawn="1"/>
        </p:nvSpPr>
        <p:spPr bwMode="auto">
          <a:xfrm>
            <a:off x="0" y="2124075"/>
            <a:ext cx="12192000" cy="28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94446" y="276088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94446" y="354704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Freeform 21"/>
          <p:cNvSpPr/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3"/>
          <p:cNvSpPr/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4"/>
          <p:cNvSpPr/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6"/>
          <p:cNvSpPr/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7"/>
          <p:cNvSpPr/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8"/>
          <p:cNvSpPr/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9"/>
          <p:cNvSpPr/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>
            <a:spLocks noChangeAspect="1"/>
          </p:cNvSpPr>
          <p:nvPr userDrawn="1"/>
        </p:nvSpPr>
        <p:spPr>
          <a:xfrm>
            <a:off x="861369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099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518970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757555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8199147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8453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5" grpId="0" animBg="1"/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4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3251" y="1767848"/>
            <a:ext cx="10972800" cy="2833612"/>
            <a:chOff x="452438" y="1473206"/>
            <a:chExt cx="8229600" cy="2361343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52438" y="1473206"/>
              <a:ext cx="3476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100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906408" y="16455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452438" y="3572939"/>
              <a:ext cx="208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0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25" name="Straight Connector 24"/>
            <p:cNvCxnSpPr/>
            <p:nvPr userDrawn="1"/>
          </p:nvCxnSpPr>
          <p:spPr>
            <a:xfrm>
              <a:off x="906408" y="3745305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 userDrawn="1"/>
          </p:nvSpPr>
          <p:spPr>
            <a:xfrm>
              <a:off x="452438" y="2540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50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>
              <a:off x="906408" y="2712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 userDrawn="1"/>
          </p:nvSpPr>
          <p:spPr>
            <a:xfrm>
              <a:off x="452438" y="2032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75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>
              <a:off x="906408" y="2204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 userDrawn="1"/>
          </p:nvSpPr>
          <p:spPr>
            <a:xfrm>
              <a:off x="452438" y="3064940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25</a:t>
              </a:r>
              <a:endPara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endParaRP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906408" y="3237306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331655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048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1655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331655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738048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331655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331655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6738048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31655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9215262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621655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9215262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Oval 36"/>
          <p:cNvSpPr>
            <a:spLocks noChangeAspect="1"/>
          </p:cNvSpPr>
          <p:nvPr userDrawn="1"/>
        </p:nvSpPr>
        <p:spPr>
          <a:xfrm flipH="1">
            <a:off x="6331655" y="1568515"/>
            <a:ext cx="288000" cy="259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 flipH="1">
            <a:off x="9215261" y="1568515"/>
            <a:ext cx="288000" cy="259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 flipH="1">
            <a:off x="6331655" y="3174886"/>
            <a:ext cx="288000" cy="25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/>
          <p:cNvSpPr>
            <a:spLocks noChangeAspect="1"/>
          </p:cNvSpPr>
          <p:nvPr userDrawn="1"/>
        </p:nvSpPr>
        <p:spPr>
          <a:xfrm flipH="1">
            <a:off x="9215261" y="3174886"/>
            <a:ext cx="2880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 flipH="1">
            <a:off x="6331655" y="4762168"/>
            <a:ext cx="288000" cy="259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 flipH="1">
            <a:off x="9215261" y="4762168"/>
            <a:ext cx="2880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09644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03251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09644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03251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1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1009644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  <a:endParaRPr lang="es-ES_tradnl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03251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882071" y="1568515"/>
            <a:ext cx="3953299" cy="4873008"/>
            <a:chOff x="-1393297" y="-1336778"/>
            <a:chExt cx="6142038" cy="8412162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393297" y="-1336778"/>
              <a:ext cx="6142038" cy="8412162"/>
              <a:chOff x="-1393297" y="-1336778"/>
              <a:chExt cx="6142038" cy="8412162"/>
            </a:xfrm>
          </p:grpSpPr>
          <p:sp>
            <p:nvSpPr>
              <p:cNvPr id="43" name="AutoShape 1"/>
              <p:cNvSpPr/>
              <p:nvPr userDrawn="1"/>
            </p:nvSpPr>
            <p:spPr bwMode="auto">
              <a:xfrm>
                <a:off x="-1385359" y="3649559"/>
                <a:ext cx="6134100" cy="3425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" y="0"/>
                    </a:moveTo>
                    <a:cubicBezTo>
                      <a:pt x="1" y="44"/>
                      <a:pt x="0" y="88"/>
                      <a:pt x="0" y="132"/>
                    </a:cubicBezTo>
                    <a:lnTo>
                      <a:pt x="0" y="2252"/>
                    </a:lnTo>
                    <a:cubicBezTo>
                      <a:pt x="0" y="12937"/>
                      <a:pt x="4834" y="21599"/>
                      <a:pt x="10799" y="21599"/>
                    </a:cubicBezTo>
                    <a:cubicBezTo>
                      <a:pt x="16763" y="21599"/>
                      <a:pt x="21599" y="12937"/>
                      <a:pt x="21599" y="2252"/>
                    </a:cubicBezTo>
                    <a:lnTo>
                      <a:pt x="21599" y="132"/>
                    </a:lnTo>
                    <a:cubicBezTo>
                      <a:pt x="21599" y="88"/>
                      <a:pt x="21598" y="44"/>
                      <a:pt x="21598" y="0"/>
                    </a:cubicBezTo>
                    <a:lnTo>
                      <a:pt x="18198" y="0"/>
                    </a:lnTo>
                    <a:lnTo>
                      <a:pt x="18198" y="2520"/>
                    </a:lnTo>
                    <a:cubicBezTo>
                      <a:pt x="18198" y="9811"/>
                      <a:pt x="14900" y="15722"/>
                      <a:pt x="10830" y="15722"/>
                    </a:cubicBezTo>
                    <a:cubicBezTo>
                      <a:pt x="6759" y="15722"/>
                      <a:pt x="3460" y="9811"/>
                      <a:pt x="3460" y="2520"/>
                    </a:cubicBezTo>
                    <a:lnTo>
                      <a:pt x="346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4" name="AutoShape 17"/>
              <p:cNvSpPr/>
              <p:nvPr userDrawn="1"/>
            </p:nvSpPr>
            <p:spPr bwMode="auto">
              <a:xfrm>
                <a:off x="2408766" y="-789091"/>
                <a:ext cx="993775" cy="5443538"/>
              </a:xfrm>
              <a:prstGeom prst="roundRect">
                <a:avLst>
                  <a:gd name="adj" fmla="val 49824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6" name="AutoShape 20"/>
              <p:cNvSpPr/>
              <p:nvPr userDrawn="1"/>
            </p:nvSpPr>
            <p:spPr bwMode="auto">
              <a:xfrm>
                <a:off x="-161397" y="-654153"/>
                <a:ext cx="993775" cy="5308600"/>
              </a:xfrm>
              <a:prstGeom prst="roundRect">
                <a:avLst>
                  <a:gd name="adj" fmla="val 49824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8" name="AutoShape 24"/>
              <p:cNvSpPr/>
              <p:nvPr userDrawn="1"/>
            </p:nvSpPr>
            <p:spPr bwMode="auto">
              <a:xfrm>
                <a:off x="1070503" y="-1336778"/>
                <a:ext cx="993775" cy="6003925"/>
              </a:xfrm>
              <a:prstGeom prst="roundRect">
                <a:avLst>
                  <a:gd name="adj" fmla="val 4982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0" name="AutoShape 27"/>
              <p:cNvSpPr/>
              <p:nvPr userDrawn="1"/>
            </p:nvSpPr>
            <p:spPr bwMode="auto">
              <a:xfrm>
                <a:off x="-1393297" y="2030309"/>
                <a:ext cx="993775" cy="2624138"/>
              </a:xfrm>
              <a:prstGeom prst="roundRect">
                <a:avLst>
                  <a:gd name="adj" fmla="val 4982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2" name="AutoShape 30"/>
              <p:cNvSpPr/>
              <p:nvPr userDrawn="1"/>
            </p:nvSpPr>
            <p:spPr bwMode="auto">
              <a:xfrm>
                <a:off x="3772428" y="561872"/>
                <a:ext cx="968375" cy="4060825"/>
              </a:xfrm>
              <a:prstGeom prst="roundRect">
                <a:avLst>
                  <a:gd name="adj" fmla="val 4850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1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45" name="AutoShape 18"/>
            <p:cNvSpPr/>
            <p:nvPr userDrawn="1"/>
          </p:nvSpPr>
          <p:spPr bwMode="auto">
            <a:xfrm>
              <a:off x="2415116" y="1404214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 userDrawn="1"/>
          </p:nvSpPr>
          <p:spPr bwMode="auto">
            <a:xfrm>
              <a:off x="-159809" y="1404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25"/>
            <p:cNvSpPr/>
            <p:nvPr userDrawn="1"/>
          </p:nvSpPr>
          <p:spPr bwMode="auto">
            <a:xfrm>
              <a:off x="1072091" y="388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28"/>
            <p:cNvSpPr/>
            <p:nvPr userDrawn="1"/>
          </p:nvSpPr>
          <p:spPr bwMode="auto">
            <a:xfrm>
              <a:off x="-1379009" y="2420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31"/>
            <p:cNvSpPr/>
            <p:nvPr userDrawn="1"/>
          </p:nvSpPr>
          <p:spPr bwMode="auto">
            <a:xfrm>
              <a:off x="3772428" y="240178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54" name="Text Placeholder 7"/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3917827" y="3734194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01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697095" y="315964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02</a:t>
            </a:r>
            <a:endParaRPr lang="es-ES_tradnl" dirty="0"/>
          </a:p>
        </p:txBody>
      </p:sp>
      <p:sp>
        <p:nvSpPr>
          <p:cNvPr id="56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5500482" y="2567771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03</a:t>
            </a:r>
            <a:endParaRPr lang="es-ES_tradnl" dirty="0"/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49" hasCustomPrompt="1"/>
          </p:nvPr>
        </p:nvSpPr>
        <p:spPr>
          <a:xfrm>
            <a:off x="6361221" y="3137655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04</a:t>
            </a:r>
            <a:endParaRPr lang="es-ES_tradnl" dirty="0"/>
          </a:p>
        </p:txBody>
      </p:sp>
      <p:sp>
        <p:nvSpPr>
          <p:cNvPr id="58" name="Text Placeholder 7"/>
          <p:cNvSpPr>
            <a:spLocks noGrp="1" noChangeAspect="1"/>
          </p:cNvSpPr>
          <p:nvPr>
            <p:ph type="body" sz="quarter" idx="50" hasCustomPrompt="1"/>
          </p:nvPr>
        </p:nvSpPr>
        <p:spPr>
          <a:xfrm>
            <a:off x="7245102" y="373355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05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03254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01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215265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02</a:t>
            </a:r>
            <a:endParaRPr lang="es-ES_tradnl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03254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03</a:t>
            </a:r>
            <a:endParaRPr lang="es-ES_tradnl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9215265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04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603254" y="474693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5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05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65521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20083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857384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 flipH="1">
            <a:off x="569384" y="4289746"/>
            <a:ext cx="240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857384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 flipH="1">
            <a:off x="569384" y="4655506"/>
            <a:ext cx="240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63004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 flipH="1">
            <a:off x="3342045" y="4289746"/>
            <a:ext cx="240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63004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 flipH="1">
            <a:off x="3342045" y="4655506"/>
            <a:ext cx="240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318040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 flipH="1">
            <a:off x="6030040" y="4289746"/>
            <a:ext cx="240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8040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 flipH="1">
            <a:off x="6030040" y="4655506"/>
            <a:ext cx="240000" cy="21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0603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 flipH="1">
            <a:off x="8718035" y="4289746"/>
            <a:ext cx="240000" cy="21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00603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 flipH="1">
            <a:off x="8718035" y="4655506"/>
            <a:ext cx="240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iluete-map.png"/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03251" y="1143410"/>
            <a:ext cx="10972800" cy="540255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03252" y="1467760"/>
            <a:ext cx="39315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603254" y="1949956"/>
            <a:ext cx="393157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3715" y="2280931"/>
            <a:ext cx="3910188" cy="215228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8514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23714" y="5427908"/>
            <a:ext cx="3910188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3714" y="4769500"/>
            <a:ext cx="3910188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23714" y="5181089"/>
            <a:ext cx="39101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2015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36552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4294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2016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37681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5174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74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5174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35138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35138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35138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28649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28649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28649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19268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19268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19268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9" name="Rounded Rectangle 1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369621"/>
            <a:ext cx="10972800" cy="3507180"/>
          </a:xfrm>
          <a:custGeom>
            <a:avLst/>
            <a:gdLst/>
            <a:ahLst/>
            <a:cxnLst/>
            <a:rect l="l" t="t" r="r" b="b"/>
            <a:pathLst>
              <a:path w="8229600" h="2922650">
                <a:moveTo>
                  <a:pt x="1461325" y="0"/>
                </a:moveTo>
                <a:lnTo>
                  <a:pt x="6768275" y="0"/>
                </a:lnTo>
                <a:cubicBezTo>
                  <a:pt x="7575343" y="0"/>
                  <a:pt x="8229600" y="654257"/>
                  <a:pt x="8229600" y="1461325"/>
                </a:cubicBezTo>
                <a:cubicBezTo>
                  <a:pt x="8229600" y="2268393"/>
                  <a:pt x="7575343" y="2922650"/>
                  <a:pt x="6768275" y="2922650"/>
                </a:cubicBezTo>
                <a:lnTo>
                  <a:pt x="1461325" y="2922650"/>
                </a:lnTo>
                <a:cubicBezTo>
                  <a:pt x="654257" y="2922650"/>
                  <a:pt x="0" y="2268393"/>
                  <a:pt x="0" y="1461325"/>
                </a:cubicBezTo>
                <a:cubicBezTo>
                  <a:pt x="0" y="654257"/>
                  <a:pt x="654257" y="0"/>
                  <a:pt x="146132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03251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48267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48267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371168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Rounded Rectangle 16"/>
          <p:cNvSpPr/>
          <p:nvPr userDrawn="1"/>
        </p:nvSpPr>
        <p:spPr>
          <a:xfrm>
            <a:off x="6371168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716184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716184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2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2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2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58106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80279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280279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7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050904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32706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026279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026279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1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4345517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7"/>
          </p:nvPr>
        </p:nvSpPr>
        <p:spPr>
          <a:xfrm>
            <a:off x="8050904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30" grpId="0"/>
      <p:bldP spid="4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721784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Rounded Rectangle 18"/>
          <p:cNvSpPr/>
          <p:nvPr userDrawn="1"/>
        </p:nvSpPr>
        <p:spPr>
          <a:xfrm>
            <a:off x="721784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066800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1066800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608235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ounded Rectangle 18"/>
          <p:cNvSpPr/>
          <p:nvPr userDrawn="1"/>
        </p:nvSpPr>
        <p:spPr>
          <a:xfrm>
            <a:off x="6608235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53251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953251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721784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ounded Rectangle 18"/>
          <p:cNvSpPr/>
          <p:nvPr userDrawn="1"/>
        </p:nvSpPr>
        <p:spPr>
          <a:xfrm>
            <a:off x="721784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66800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1066800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608235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ounded Rectangle 18"/>
          <p:cNvSpPr/>
          <p:nvPr userDrawn="1"/>
        </p:nvSpPr>
        <p:spPr>
          <a:xfrm>
            <a:off x="6608235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53251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74" hasCustomPrompt="1"/>
          </p:nvPr>
        </p:nvSpPr>
        <p:spPr>
          <a:xfrm>
            <a:off x="6953251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4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4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4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44805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344805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44805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225121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225121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225121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07890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907890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07890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838451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838451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2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8589435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8589435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6354236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838451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2838451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03252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8589435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589435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6354236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757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617386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589871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5468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5193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53770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510187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249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617386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Picture Placeholder 2"/>
          <p:cNvSpPr>
            <a:spLocks noGrp="1" noChangeAspect="1"/>
          </p:cNvSpPr>
          <p:nvPr>
            <p:ph type="pic" sz="quarter" idx="78"/>
          </p:nvPr>
        </p:nvSpPr>
        <p:spPr>
          <a:xfrm>
            <a:off x="3539071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5468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Picture Placeholder 2"/>
          <p:cNvSpPr>
            <a:spLocks noGrp="1" noChangeAspect="1"/>
          </p:cNvSpPr>
          <p:nvPr>
            <p:ph type="pic" sz="quarter" idx="80"/>
          </p:nvPr>
        </p:nvSpPr>
        <p:spPr>
          <a:xfrm>
            <a:off x="64685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953770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Picture Placeholder 2"/>
          <p:cNvSpPr>
            <a:spLocks noGrp="1" noChangeAspect="1"/>
          </p:cNvSpPr>
          <p:nvPr>
            <p:ph type="pic" sz="quarter" idx="82"/>
          </p:nvPr>
        </p:nvSpPr>
        <p:spPr>
          <a:xfrm>
            <a:off x="9459387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/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/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328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ounded Rectangle 30"/>
          <p:cNvSpPr/>
          <p:nvPr userDrawn="1"/>
        </p:nvSpPr>
        <p:spPr>
          <a:xfrm>
            <a:off x="6224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280035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Rounded Rectangle 30"/>
          <p:cNvSpPr/>
          <p:nvPr userDrawn="1"/>
        </p:nvSpPr>
        <p:spPr>
          <a:xfrm>
            <a:off x="278991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5065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30"/>
          <p:cNvSpPr/>
          <p:nvPr userDrawn="1"/>
        </p:nvSpPr>
        <p:spPr>
          <a:xfrm>
            <a:off x="5054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7351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30"/>
          <p:cNvSpPr/>
          <p:nvPr userDrawn="1"/>
        </p:nvSpPr>
        <p:spPr>
          <a:xfrm>
            <a:off x="7340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96244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Rounded Rectangle 30"/>
          <p:cNvSpPr/>
          <p:nvPr userDrawn="1"/>
        </p:nvSpPr>
        <p:spPr>
          <a:xfrm>
            <a:off x="96140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1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94298"/>
            <a:ext cx="10972800" cy="4574704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68898"/>
            <a:ext cx="10972800" cy="4889664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406998"/>
            <a:ext cx="10972800" cy="4912524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601613" y="-1231872"/>
            <a:ext cx="10634887" cy="7035124"/>
          </a:xfrm>
          <a:custGeom>
            <a:avLst/>
            <a:gdLst/>
            <a:ahLst/>
            <a:cxnLst/>
            <a:rect l="l" t="t" r="r" b="b"/>
            <a:pathLst>
              <a:path w="7976165" h="5862603">
                <a:moveTo>
                  <a:pt x="7653935" y="2067213"/>
                </a:moveTo>
                <a:cubicBezTo>
                  <a:pt x="7770559" y="2067213"/>
                  <a:pt x="7887183" y="2111704"/>
                  <a:pt x="7976165" y="2200685"/>
                </a:cubicBezTo>
                <a:cubicBezTo>
                  <a:pt x="8154128" y="2378648"/>
                  <a:pt x="8154128" y="2667183"/>
                  <a:pt x="7976165" y="2845147"/>
                </a:cubicBezTo>
                <a:lnTo>
                  <a:pt x="5069879" y="5751433"/>
                </a:lnTo>
                <a:cubicBezTo>
                  <a:pt x="4891915" y="5929396"/>
                  <a:pt x="4603380" y="5929396"/>
                  <a:pt x="4425417" y="5751433"/>
                </a:cubicBezTo>
                <a:cubicBezTo>
                  <a:pt x="4247454" y="5573470"/>
                  <a:pt x="4247454" y="5284935"/>
                  <a:pt x="4425417" y="5106972"/>
                </a:cubicBezTo>
                <a:lnTo>
                  <a:pt x="7331703" y="2200685"/>
                </a:lnTo>
                <a:cubicBezTo>
                  <a:pt x="7420685" y="2111704"/>
                  <a:pt x="7537310" y="2067213"/>
                  <a:pt x="7653935" y="2067213"/>
                </a:cubicBezTo>
                <a:close/>
                <a:moveTo>
                  <a:pt x="6544741" y="1630098"/>
                </a:moveTo>
                <a:cubicBezTo>
                  <a:pt x="6661367" y="1630098"/>
                  <a:pt x="6777990" y="1674589"/>
                  <a:pt x="6866973" y="1763570"/>
                </a:cubicBezTo>
                <a:cubicBezTo>
                  <a:pt x="7044936" y="1941533"/>
                  <a:pt x="7044936" y="2230068"/>
                  <a:pt x="6866973" y="2408032"/>
                </a:cubicBezTo>
                <a:lnTo>
                  <a:pt x="3495076" y="5779929"/>
                </a:lnTo>
                <a:cubicBezTo>
                  <a:pt x="3317112" y="5957892"/>
                  <a:pt x="3028578" y="5957892"/>
                  <a:pt x="2850614" y="5779929"/>
                </a:cubicBezTo>
                <a:cubicBezTo>
                  <a:pt x="2672651" y="5601966"/>
                  <a:pt x="2672651" y="5313431"/>
                  <a:pt x="2850614" y="5135467"/>
                </a:cubicBezTo>
                <a:lnTo>
                  <a:pt x="6222511" y="1763571"/>
                </a:lnTo>
                <a:cubicBezTo>
                  <a:pt x="6311493" y="1674589"/>
                  <a:pt x="6428118" y="1630098"/>
                  <a:pt x="6544741" y="1630098"/>
                </a:cubicBezTo>
                <a:close/>
                <a:moveTo>
                  <a:pt x="6609833" y="11903"/>
                </a:moveTo>
                <a:cubicBezTo>
                  <a:pt x="6726458" y="11903"/>
                  <a:pt x="6843082" y="56394"/>
                  <a:pt x="6932064" y="145375"/>
                </a:cubicBezTo>
                <a:cubicBezTo>
                  <a:pt x="7110027" y="323338"/>
                  <a:pt x="7110027" y="611873"/>
                  <a:pt x="6932064" y="789837"/>
                </a:cubicBezTo>
                <a:lnTo>
                  <a:pt x="1992770" y="5729131"/>
                </a:lnTo>
                <a:cubicBezTo>
                  <a:pt x="1814807" y="5907094"/>
                  <a:pt x="1526272" y="5907094"/>
                  <a:pt x="1348308" y="5729130"/>
                </a:cubicBezTo>
                <a:cubicBezTo>
                  <a:pt x="1170346" y="5551168"/>
                  <a:pt x="1170346" y="5262633"/>
                  <a:pt x="1348309" y="5084670"/>
                </a:cubicBezTo>
                <a:lnTo>
                  <a:pt x="6287603" y="145375"/>
                </a:lnTo>
                <a:cubicBezTo>
                  <a:pt x="6376584" y="56394"/>
                  <a:pt x="6493209" y="11903"/>
                  <a:pt x="6609833" y="11903"/>
                </a:cubicBezTo>
                <a:close/>
                <a:moveTo>
                  <a:pt x="5515050" y="0"/>
                </a:moveTo>
                <a:cubicBezTo>
                  <a:pt x="5581109" y="1"/>
                  <a:pt x="5647168" y="25201"/>
                  <a:pt x="5697568" y="75602"/>
                </a:cubicBezTo>
                <a:cubicBezTo>
                  <a:pt x="5798370" y="176403"/>
                  <a:pt x="5798370" y="339835"/>
                  <a:pt x="5697568" y="440637"/>
                </a:cubicBezTo>
                <a:lnTo>
                  <a:pt x="365035" y="5773170"/>
                </a:lnTo>
                <a:cubicBezTo>
                  <a:pt x="264233" y="5873972"/>
                  <a:pt x="100801" y="5873972"/>
                  <a:pt x="0" y="5773170"/>
                </a:cubicBezTo>
                <a:cubicBezTo>
                  <a:pt x="-100802" y="5672369"/>
                  <a:pt x="-100802" y="5508937"/>
                  <a:pt x="0" y="5408135"/>
                </a:cubicBezTo>
                <a:lnTo>
                  <a:pt x="5332533" y="75602"/>
                </a:lnTo>
                <a:cubicBezTo>
                  <a:pt x="5382934" y="25200"/>
                  <a:pt x="5448992" y="0"/>
                  <a:pt x="55150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 rot="18900000">
            <a:off x="5793654" y="2962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973" y="1958629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973" y="2542427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9434" y="2975003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3304233" y="563719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37919" y="6788509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1610899" y="-1708902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001518" y="5334424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38173" y="3247495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38173" y="3831293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158634" y="4263868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18900000">
            <a:off x="800771" y="31156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rot="18900000">
            <a:off x="2256987" y="3714319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 rot="18900000" flipV="1">
            <a:off x="-292739" y="3248182"/>
            <a:ext cx="6422592" cy="370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 rot="18900000">
            <a:off x="627181" y="2201944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6" grpId="0" animBg="1"/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5"/>
          <p:cNvSpPr/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1760738" y="2124075"/>
            <a:ext cx="8670524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1"/>
          <p:cNvSpPr/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2"/>
          <p:cNvSpPr/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3"/>
          <p:cNvSpPr/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4"/>
          <p:cNvSpPr/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6"/>
          <p:cNvSpPr/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7"/>
          <p:cNvSpPr/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8"/>
          <p:cNvSpPr/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9"/>
          <p:cNvSpPr/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283801" y="2906712"/>
            <a:ext cx="3624399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01" y="384495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283801" y="416058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fld id="{CB3FFC9E-A4C1-40CB-8E0E-23B63E3543C5}" type="datetime1">
              <a:rPr lang="zh-CN" altLang="en-US" smtClean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8"/>
            <a:ext cx="12192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3" y="5539546"/>
            <a:ext cx="106919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1966" y="324582"/>
            <a:ext cx="1069198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966" y="827103"/>
            <a:ext cx="106919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50847" y="1533748"/>
            <a:ext cx="6141156" cy="37088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" y="1533748"/>
            <a:ext cx="6321777" cy="3708812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681038" y="182378"/>
                </a:moveTo>
                <a:cubicBezTo>
                  <a:pt x="554786" y="182378"/>
                  <a:pt x="452438" y="284726"/>
                  <a:pt x="452438" y="410978"/>
                </a:cubicBezTo>
                <a:lnTo>
                  <a:pt x="452438" y="2658878"/>
                </a:lnTo>
                <a:cubicBezTo>
                  <a:pt x="452438" y="2785130"/>
                  <a:pt x="554786" y="2887478"/>
                  <a:pt x="681038" y="2887478"/>
                </a:cubicBezTo>
                <a:cubicBezTo>
                  <a:pt x="807290" y="2887478"/>
                  <a:pt x="909638" y="2785130"/>
                  <a:pt x="909638" y="2658878"/>
                </a:cubicBezTo>
                <a:lnTo>
                  <a:pt x="909638" y="410978"/>
                </a:lnTo>
                <a:cubicBezTo>
                  <a:pt x="909638" y="284726"/>
                  <a:pt x="807290" y="182378"/>
                  <a:pt x="681038" y="182378"/>
                </a:cubicBezTo>
                <a:close/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53954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672438" y="2259912"/>
            <a:ext cx="489302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672438" y="2762434"/>
            <a:ext cx="489302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672438" y="3121469"/>
            <a:ext cx="4893029" cy="1572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965962"/>
            <a:ext cx="12192000" cy="2801723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5524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0541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141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3972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932792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2853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275921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9822044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9182105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65173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35666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ounded Rectangle 2"/>
          <p:cNvSpPr/>
          <p:nvPr userDrawn="1"/>
        </p:nvSpPr>
        <p:spPr>
          <a:xfrm>
            <a:off x="3099152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5977819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 userDrawn="1"/>
        </p:nvSpPr>
        <p:spPr>
          <a:xfrm>
            <a:off x="8872711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0" grpId="0" animBg="1"/>
      <p:bldP spid="3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9" Type="http://schemas.openxmlformats.org/officeDocument/2006/relationships/theme" Target="../theme/theme1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4852947" y="3881856"/>
            <a:ext cx="2604714" cy="1017863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Agency FB" panose="020B0503020202020204" pitchFamily="34" charset="0"/>
              </a:rPr>
              <a:t>周越</a:t>
            </a:r>
            <a:endParaRPr lang="zh-CN" altLang="en-US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IEEE TMI</a:t>
            </a:r>
            <a:endParaRPr lang="zh-CN" altLang="en-US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2020/10/8</a:t>
            </a:r>
            <a:endParaRPr lang="en-US" altLang="zh-CN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8440" y="2304415"/>
            <a:ext cx="9215120" cy="150050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sz="3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Hi-Net: Hybrid-fusion Network for Multi-modal MR Image Synthesis</a:t>
            </a:r>
            <a:endParaRPr sz="32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  <p:bldLst>
      <p:bldP spid="39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Ablation Study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021" t="4274"/>
          <a:stretch>
            <a:fillRect/>
          </a:stretch>
        </p:blipFill>
        <p:spPr>
          <a:xfrm>
            <a:off x="89535" y="1933575"/>
            <a:ext cx="7080885" cy="4422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925" y="1216660"/>
            <a:ext cx="11132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Early fusion directly stacks all raw data and then feeds into a single deep network, while late fusion first extracts high-level  features  from  each  modality  and  then  combines them  using  a  concatenation  layer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65" y="3494405"/>
            <a:ext cx="5375910" cy="2514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35" y="1933575"/>
            <a:ext cx="5415915" cy="156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ontributions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5" y="1443990"/>
            <a:ext cx="104108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•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Different  from  most  existing  single-modality  synthesis approaches, we present a novel medical image synthesis framework  that  uses  multiple  modalities  to  synthesize target modality images.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•Our model captures individual modality features through the  modality-specific  network,  as  well  as  exploits  the correlations among multiple modalities using a layer-wise multi-modal fusion strategy to effectively integrate multi-modal multi-level representations.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•A  novel  MFB  module  is  proposed  to  adaptively  weight the  different  fusion  strategies,  effectively  improving  the fusion performance.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Framework 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373" b="-150"/>
          <a:stretch>
            <a:fillRect/>
          </a:stretch>
        </p:blipFill>
        <p:spPr>
          <a:xfrm>
            <a:off x="332740" y="1174115"/>
            <a:ext cx="11187430" cy="509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Mixed Fusion Block (MFB)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208530"/>
            <a:ext cx="6285865" cy="2440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605" y="2768600"/>
            <a:ext cx="4295140" cy="13214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1238885"/>
            <a:ext cx="107670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In  the  multi-modal fusion  task,  popular  strategies  include  element-wise  summation,  element-wise  product  and  element-wise  maximization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6165" y="1708785"/>
            <a:ext cx="5652135" cy="499745"/>
            <a:chOff x="1941" y="8636"/>
            <a:chExt cx="8901" cy="78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rcRect t="13171" b="11057"/>
            <a:stretch>
              <a:fillRect/>
            </a:stretch>
          </p:blipFill>
          <p:spPr>
            <a:xfrm>
              <a:off x="4356" y="8636"/>
              <a:ext cx="6486" cy="75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1" y="8767"/>
              <a:ext cx="2536" cy="656"/>
            </a:xfrm>
            <a:prstGeom prst="rect">
              <a:avLst/>
            </a:prstGeom>
          </p:spPr>
        </p:pic>
      </p:grpSp>
      <p:cxnSp>
        <p:nvCxnSpPr>
          <p:cNvPr id="10" name="直接箭头连接符 9"/>
          <p:cNvCxnSpPr/>
          <p:nvPr/>
        </p:nvCxnSpPr>
        <p:spPr>
          <a:xfrm flipV="1">
            <a:off x="4624705" y="2156460"/>
            <a:ext cx="610235" cy="68770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Loss Function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2423160"/>
            <a:ext cx="8277225" cy="975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3537585"/>
            <a:ext cx="8265160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" y="4999990"/>
            <a:ext cx="6321425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409065"/>
            <a:ext cx="5578475" cy="67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zh-CN" altLang="en-US"/>
              <a:t>xperiment</a:t>
            </a:r>
            <a:r>
              <a:rPr lang="en-US" altLang="zh-CN"/>
              <a:t>s(T1+T2-&gt;Flair)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3682"/>
          <a:stretch>
            <a:fillRect/>
          </a:stretch>
        </p:blipFill>
        <p:spPr>
          <a:xfrm>
            <a:off x="51435" y="1285875"/>
            <a:ext cx="8391525" cy="428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219"/>
          <a:stretch>
            <a:fillRect/>
          </a:stretch>
        </p:blipFill>
        <p:spPr>
          <a:xfrm>
            <a:off x="7990840" y="1285875"/>
            <a:ext cx="4140835" cy="188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xperiment</a:t>
            </a:r>
            <a:r>
              <a:rPr lang="en-US" altLang="zh-CN">
                <a:sym typeface="+mn-ea"/>
              </a:rPr>
              <a:t>s(</a:t>
            </a:r>
            <a:r>
              <a:rPr lang="en-US" altLang="zh-CN">
                <a:sym typeface="+mn-ea"/>
              </a:rPr>
              <a:t>T1</a:t>
            </a:r>
            <a:r>
              <a:rPr lang="en-US" altLang="zh-CN">
                <a:sym typeface="+mn-ea"/>
              </a:rPr>
              <a:t>+</a:t>
            </a:r>
            <a:r>
              <a:rPr lang="en-US" altLang="zh-CN">
                <a:sym typeface="+mn-ea"/>
              </a:rPr>
              <a:t>Flair</a:t>
            </a:r>
            <a:r>
              <a:rPr lang="en-US" altLang="zh-CN">
                <a:sym typeface="+mn-ea"/>
              </a:rPr>
              <a:t>-&gt;T2)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5410"/>
            <a:ext cx="8053705" cy="4110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938"/>
          <a:stretch>
            <a:fillRect/>
          </a:stretch>
        </p:blipFill>
        <p:spPr>
          <a:xfrm>
            <a:off x="7632065" y="1375410"/>
            <a:ext cx="4491355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xperiment</a:t>
            </a:r>
            <a:r>
              <a:rPr lang="en-US" altLang="zh-CN">
                <a:sym typeface="+mn-ea"/>
              </a:rPr>
              <a:t>s(T2+Flair-&gt;T1)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79830"/>
            <a:ext cx="8166100" cy="4154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1179830"/>
            <a:ext cx="4467225" cy="2009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xperiment</a:t>
            </a:r>
            <a:r>
              <a:rPr lang="en-US" altLang="zh-CN">
                <a:sym typeface="+mn-ea"/>
              </a:rPr>
              <a:t>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40024"/>
          <a:stretch>
            <a:fillRect/>
          </a:stretch>
        </p:blipFill>
        <p:spPr>
          <a:xfrm>
            <a:off x="96520" y="1184910"/>
            <a:ext cx="5990590" cy="4693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60102"/>
          <a:stretch>
            <a:fillRect/>
          </a:stretch>
        </p:blipFill>
        <p:spPr>
          <a:xfrm>
            <a:off x="6087110" y="1520825"/>
            <a:ext cx="5724525" cy="2983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3000"/>
    </mc:Choice>
    <mc:Fallback>
      <p:transition advClick="0" advTm="3000"/>
    </mc:Fallback>
  </mc:AlternateContent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5c9de48-0f76-44ec-9d4a-88920333c593"/>
  <p:tag name="ISPRING_PRESENTATION_TITLE" val="61"/>
</p:tagLst>
</file>

<file path=ppt/theme/theme1.xml><?xml version="1.0" encoding="utf-8"?>
<a:theme xmlns:a="http://schemas.openxmlformats.org/drawingml/2006/main" name="第一PPT，www.1ppt.com">
  <a:themeElements>
    <a:clrScheme name="0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1225</Words>
  <Application>WPS 演示</Application>
  <PresentationFormat>宽屏</PresentationFormat>
  <Paragraphs>34</Paragraphs>
  <Slides>10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4" baseType="lpstr">
      <vt:lpstr>Arial</vt:lpstr>
      <vt:lpstr>宋体</vt:lpstr>
      <vt:lpstr>Wingdings</vt:lpstr>
      <vt:lpstr>Lato Regular</vt:lpstr>
      <vt:lpstr>Segoe Print</vt:lpstr>
      <vt:lpstr>Calibri</vt:lpstr>
      <vt:lpstr>Lato Light</vt:lpstr>
      <vt:lpstr>FontAwesome</vt:lpstr>
      <vt:lpstr>Gill Sans</vt:lpstr>
      <vt:lpstr>Lato Black</vt:lpstr>
      <vt:lpstr>Arial</vt:lpstr>
      <vt:lpstr>Lato Hairline</vt:lpstr>
      <vt:lpstr>Agency FB</vt:lpstr>
      <vt:lpstr>Trebuchet MS</vt:lpstr>
      <vt:lpstr>微软雅黑</vt:lpstr>
      <vt:lpstr>Impact</vt:lpstr>
      <vt:lpstr>Arial Unicode MS</vt:lpstr>
      <vt:lpstr>Meiryo</vt:lpstr>
      <vt:lpstr>Yu Gothic UI</vt:lpstr>
      <vt:lpstr>Arial Narrow</vt:lpstr>
      <vt:lpstr>Calibri</vt:lpstr>
      <vt:lpstr>Calibri Light</vt:lpstr>
      <vt:lpstr>Times New Roman</vt:lpstr>
      <vt:lpstr>第一PPT，www.1ppt.com</vt:lpstr>
      <vt:lpstr>Hi-Net: Hybrid-fusion Network for Multi-modal MR Image Synthesis</vt:lpstr>
      <vt:lpstr>PowerPoint 演示文稿</vt:lpstr>
      <vt:lpstr>Framework  </vt:lpstr>
      <vt:lpstr>Mixed Fusion Block (MFB)  </vt:lpstr>
      <vt:lpstr>PowerPoint 演示文稿</vt:lpstr>
      <vt:lpstr>Experiments(T1+T2-&gt;Flair)</vt:lpstr>
      <vt:lpstr>Experiments(T1+Flair-&gt;T2)</vt:lpstr>
      <vt:lpstr>Experiments(T2+Flair-&gt;T1)</vt:lpstr>
      <vt:lpstr>PowerPoint 演示文稿</vt:lpstr>
      <vt:lpstr>Ablation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简约动感通用PPT模板</dc:title>
  <dc:creator>优品PPT</dc:creator>
  <cp:keywords>http:/www.ypppt.com</cp:keywords>
  <cp:lastModifiedBy>forever z.y.</cp:lastModifiedBy>
  <cp:revision>68</cp:revision>
  <cp:lastPrinted>2017-08-20T16:00:00Z</cp:lastPrinted>
  <dcterms:created xsi:type="dcterms:W3CDTF">2017-08-20T16:00:00Z</dcterms:created>
  <dcterms:modified xsi:type="dcterms:W3CDTF">2020-10-08T01:49:59Z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95c9de48-0f76-44ec-9d4a-88920333c593</vt:lpwstr>
  </property>
  <property fmtid="{D5CDD505-2E9C-101B-9397-08002B2CF9AE}" pid="3" name="KSOProductBuildVer">
    <vt:lpwstr>2052-11.1.0.9827</vt:lpwstr>
  </property>
</Properties>
</file>