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BCED7A-BA44-4854-B760-A7D3CA1B7199}" v="1" dt="2024-03-28T15:23:15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Halamuda" userId="f9bb95f21cca0349" providerId="LiveId" clId="{4FBCED7A-BA44-4854-B760-A7D3CA1B7199}"/>
    <pc:docChg chg="custSel addSld modSld">
      <pc:chgData name="Thomas Halamuda" userId="f9bb95f21cca0349" providerId="LiveId" clId="{4FBCED7A-BA44-4854-B760-A7D3CA1B7199}" dt="2024-03-28T15:23:49.468" v="8" actId="700"/>
      <pc:docMkLst>
        <pc:docMk/>
      </pc:docMkLst>
      <pc:sldChg chg="addSp delSp modSp new mod modClrScheme chgLayout">
        <pc:chgData name="Thomas Halamuda" userId="f9bb95f21cca0349" providerId="LiveId" clId="{4FBCED7A-BA44-4854-B760-A7D3CA1B7199}" dt="2024-03-28T15:23:49.468" v="8" actId="700"/>
        <pc:sldMkLst>
          <pc:docMk/>
          <pc:sldMk cId="2644867635" sldId="256"/>
        </pc:sldMkLst>
        <pc:spChg chg="del mod ord">
          <ac:chgData name="Thomas Halamuda" userId="f9bb95f21cca0349" providerId="LiveId" clId="{4FBCED7A-BA44-4854-B760-A7D3CA1B7199}" dt="2024-03-28T15:23:05.820" v="1" actId="700"/>
          <ac:spMkLst>
            <pc:docMk/>
            <pc:sldMk cId="2644867635" sldId="256"/>
            <ac:spMk id="2" creationId="{D8C7C7A4-0385-6D74-E254-87165B65F0CC}"/>
          </ac:spMkLst>
        </pc:spChg>
        <pc:spChg chg="del mod ord">
          <ac:chgData name="Thomas Halamuda" userId="f9bb95f21cca0349" providerId="LiveId" clId="{4FBCED7A-BA44-4854-B760-A7D3CA1B7199}" dt="2024-03-28T15:23:05.820" v="1" actId="700"/>
          <ac:spMkLst>
            <pc:docMk/>
            <pc:sldMk cId="2644867635" sldId="256"/>
            <ac:spMk id="3" creationId="{427D3A21-3DDC-D2F9-50B7-75D59A875B49}"/>
          </ac:spMkLst>
        </pc:spChg>
        <pc:spChg chg="add del mod ord">
          <ac:chgData name="Thomas Halamuda" userId="f9bb95f21cca0349" providerId="LiveId" clId="{4FBCED7A-BA44-4854-B760-A7D3CA1B7199}" dt="2024-03-28T15:23:08.842" v="2" actId="700"/>
          <ac:spMkLst>
            <pc:docMk/>
            <pc:sldMk cId="2644867635" sldId="256"/>
            <ac:spMk id="4" creationId="{559EC0EC-0B56-5AC7-6FAB-BB3338299BFA}"/>
          </ac:spMkLst>
        </pc:spChg>
        <pc:spChg chg="add del mod ord">
          <ac:chgData name="Thomas Halamuda" userId="f9bb95f21cca0349" providerId="LiveId" clId="{4FBCED7A-BA44-4854-B760-A7D3CA1B7199}" dt="2024-03-28T15:23:08.842" v="2" actId="700"/>
          <ac:spMkLst>
            <pc:docMk/>
            <pc:sldMk cId="2644867635" sldId="256"/>
            <ac:spMk id="5" creationId="{70444391-9A43-06C7-9867-60CE7F8E1165}"/>
          </ac:spMkLst>
        </pc:spChg>
        <pc:spChg chg="add del mod ord">
          <ac:chgData name="Thomas Halamuda" userId="f9bb95f21cca0349" providerId="LiveId" clId="{4FBCED7A-BA44-4854-B760-A7D3CA1B7199}" dt="2024-03-28T15:23:49.468" v="8" actId="700"/>
          <ac:spMkLst>
            <pc:docMk/>
            <pc:sldMk cId="2644867635" sldId="256"/>
            <ac:spMk id="6" creationId="{0E4C8EF6-017A-DD0C-7EEC-A8E31A3C31CF}"/>
          </ac:spMkLst>
        </pc:spChg>
        <pc:spChg chg="add mod ord">
          <ac:chgData name="Thomas Halamuda" userId="f9bb95f21cca0349" providerId="LiveId" clId="{4FBCED7A-BA44-4854-B760-A7D3CA1B7199}" dt="2024-03-28T15:23:49.468" v="8" actId="700"/>
          <ac:spMkLst>
            <pc:docMk/>
            <pc:sldMk cId="2644867635" sldId="256"/>
            <ac:spMk id="9" creationId="{3C56896B-16DF-A075-FF23-A2109F4F9221}"/>
          </ac:spMkLst>
        </pc:spChg>
        <pc:picChg chg="add mod modCrop">
          <ac:chgData name="Thomas Halamuda" userId="f9bb95f21cca0349" providerId="LiveId" clId="{4FBCED7A-BA44-4854-B760-A7D3CA1B7199}" dt="2024-03-28T15:23:42.802" v="7" actId="1076"/>
          <ac:picMkLst>
            <pc:docMk/>
            <pc:sldMk cId="2644867635" sldId="256"/>
            <ac:picMk id="8" creationId="{BAF5D92F-C822-5C96-38F1-AEC74E15C9D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61317-527F-B11B-E1D5-FC8BE92A6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61AC38-D8DB-35BA-6ED0-F6ED77CEF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4754BA-5CA4-9295-8211-2E09B951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30AA-54CC-4B0E-A5B0-FE78E82CF96A}" type="datetimeFigureOut">
              <a:rPr lang="de-DE" smtClean="0"/>
              <a:t>28.03.2024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B4626E-52C6-3C3F-250A-E3B55EDC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AFCCE7-5E22-2ADF-480E-F968873B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3DC-F86B-40A4-9E84-C7855F8CC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873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3B623-4129-FB62-7F6A-8458A19D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33B7639-8BCC-E17A-B864-5A02C8554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707AEB-CD16-6347-991D-248E3A83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30AA-54CC-4B0E-A5B0-FE78E82CF96A}" type="datetimeFigureOut">
              <a:rPr lang="de-DE" smtClean="0"/>
              <a:t>28.03.2024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CD777C-AE86-6B4E-5179-1DB063F1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5827E4-4E44-1328-7334-E730ADBC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3DC-F86B-40A4-9E84-C7855F8CC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08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570B28F-9F27-2712-C29C-3E5B7531A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A6B576-B433-741D-CB57-4ADE4711E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BD94AA-CA5C-459F-D173-B7FFB527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30AA-54CC-4B0E-A5B0-FE78E82CF96A}" type="datetimeFigureOut">
              <a:rPr lang="de-DE" smtClean="0"/>
              <a:t>28.03.2024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B2A04-42FC-8B9A-0DE2-CF030C18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2C19F9-D113-351D-17CE-9AD7745A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3DC-F86B-40A4-9E84-C7855F8CC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42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B9837-F3AE-5984-AAB8-E198E26C7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F41B85-761A-2472-2179-EB7D545D2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C1BD68-CD85-D372-5D31-3A8CF0916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30AA-54CC-4B0E-A5B0-FE78E82CF96A}" type="datetimeFigureOut">
              <a:rPr lang="de-DE" smtClean="0"/>
              <a:t>28.03.2024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03AD86-9FBB-2E6D-B4BC-43DA1664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1680ED-0420-4D10-1BBA-3E9F5251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3DC-F86B-40A4-9E84-C7855F8CC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34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F462A-AB3C-6138-AED4-7A439FBC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07A593-CABD-18EF-5639-7B68451D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35317E-0CF3-448B-C905-46D151CD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30AA-54CC-4B0E-A5B0-FE78E82CF96A}" type="datetimeFigureOut">
              <a:rPr lang="de-DE" smtClean="0"/>
              <a:t>28.03.2024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B41FC8-DBC6-C71C-1DA6-B625DC37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91A408-1F0F-A741-4412-770B2901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3DC-F86B-40A4-9E84-C7855F8CC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60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8F733-4FED-1B04-F480-27E7FF11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8A5515-9E65-BFE3-57EE-7099E9D68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CF47BF-CBA0-3453-2C0A-657C9666B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181C7A-BE0C-FA36-3BBE-7BFF054E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30AA-54CC-4B0E-A5B0-FE78E82CF96A}" type="datetimeFigureOut">
              <a:rPr lang="de-DE" smtClean="0"/>
              <a:t>28.03.2024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B4760C-584B-E76E-06AF-2103C23F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904870-A2C4-FA48-3E6C-56F6AEBB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3DC-F86B-40A4-9E84-C7855F8CC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08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88A31-00C6-902C-3439-15DFD3038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5267DC-E062-E6F9-174E-BD97652D0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C079B9-FEF3-8954-75DA-04FAF97FB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538AED-857B-D271-054D-216B046F2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ECA882-3F17-1130-E3AB-B364FABA2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A5C682-491A-DA6B-EA5E-71940A60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30AA-54CC-4B0E-A5B0-FE78E82CF96A}" type="datetimeFigureOut">
              <a:rPr lang="de-DE" smtClean="0"/>
              <a:t>28.03.2024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224CE4-4F63-D101-8101-C635DED7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010B3F-DB25-BB69-E54B-2D428ADF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3DC-F86B-40A4-9E84-C7855F8CC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46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92F391-52A0-4F15-A7B6-F3689BC4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495EB0-CAD6-DBF1-E021-12D6D997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30AA-54CC-4B0E-A5B0-FE78E82CF96A}" type="datetimeFigureOut">
              <a:rPr lang="de-DE" smtClean="0"/>
              <a:t>28.03.2024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01DC76-9180-94F3-5AEA-B23C1AF2A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7E2B18-0EB9-9BE7-5D40-489285F1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3DC-F86B-40A4-9E84-C7855F8CC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76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738BDC-EE93-087E-5CCC-C05F133B1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30AA-54CC-4B0E-A5B0-FE78E82CF96A}" type="datetimeFigureOut">
              <a:rPr lang="de-DE" smtClean="0"/>
              <a:t>28.03.2024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658695B-931C-C95B-9F2F-024895700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85B094-E420-6912-6368-FEC5FEC9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3DC-F86B-40A4-9E84-C7855F8CC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61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7B188-5F94-525C-E8F9-03CBC6E4D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0B6348-3BFA-CDAB-D5B3-691C7318A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4E6E6B-7C81-CDEF-176F-11320D350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2C2745-237E-3C26-C936-B215DD2A0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30AA-54CC-4B0E-A5B0-FE78E82CF96A}" type="datetimeFigureOut">
              <a:rPr lang="de-DE" smtClean="0"/>
              <a:t>28.03.2024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82C5DF-5D5A-BEC3-11EE-5089A618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72B1B8-FF3D-E4C3-5DBF-5E37945C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3DC-F86B-40A4-9E84-C7855F8CC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15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AC1AAC-96E6-9E3D-E744-1847FDCF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650AD30-6AE1-B8CD-DC68-D8E55A35A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10B45A-28E0-193E-A50C-774987C7A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A2DD70-041B-6259-11C9-86971785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30AA-54CC-4B0E-A5B0-FE78E82CF96A}" type="datetimeFigureOut">
              <a:rPr lang="de-DE" smtClean="0"/>
              <a:t>28.03.2024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26D287-4449-E63E-6B02-17D390C1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2CBBB8-0C13-E442-12A7-1D35367C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3DC-F86B-40A4-9E84-C7855F8CC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28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D5CAEBF-F7A1-EA5F-A695-6DBD4195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100E81-6939-876C-C24D-CD78F0351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CE102F-E007-7962-8AA5-842F21016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5430AA-54CC-4B0E-A5B0-FE78E82CF96A}" type="datetimeFigureOut">
              <a:rPr lang="de-DE" smtClean="0"/>
              <a:t>28.03.2024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6E73C6-18E1-85E6-FB06-671CC4B0E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E1BBA0-810D-8338-DA16-AB5BD74AE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34B3DC-F86B-40A4-9E84-C7855F8CC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92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3C56896B-16DF-A075-FF23-A2109F4F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AF5D92F-C822-5C96-38F1-AEC74E15C9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0"/>
          <a:stretch/>
        </p:blipFill>
        <p:spPr>
          <a:xfrm>
            <a:off x="4709270" y="877818"/>
            <a:ext cx="7260350" cy="5718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4867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Halamuda</dc:creator>
  <cp:lastModifiedBy>Thomas Halamuda</cp:lastModifiedBy>
  <cp:revision>1</cp:revision>
  <dcterms:created xsi:type="dcterms:W3CDTF">2024-03-28T15:22:57Z</dcterms:created>
  <dcterms:modified xsi:type="dcterms:W3CDTF">2024-03-28T15:23:53Z</dcterms:modified>
</cp:coreProperties>
</file>