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4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6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3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5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7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2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7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4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8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0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46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68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429A5-5B51-CE53-EEC8-E917FB23E1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78" b="885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785037-FB81-BC33-7CDA-C7FB587FB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DE" sz="3800" b="1">
                <a:solidFill>
                  <a:srgbClr val="FFFFFF"/>
                </a:solidFill>
              </a:rPr>
              <a:t>PowerPoint-Inhalt: Usability-Test zur Knopfpositionierung</a:t>
            </a:r>
            <a:br>
              <a:rPr lang="de-DE" sz="3800">
                <a:solidFill>
                  <a:srgbClr val="FFFFFF"/>
                </a:solidFill>
              </a:rPr>
            </a:br>
            <a:endParaRPr lang="de-DE" sz="380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8543D2-7D4F-A021-0A49-887907FAB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Implant Finder 3000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48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C03A6-DEE0-9320-81D5-7D7DE3F1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19" r="38391" b="-2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AFC907-CE77-B811-6A7E-97EC2D52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r>
              <a:rPr lang="de-DE" dirty="0"/>
              <a:t>Willkommen zum Usability-Test Text: Vielen Dank, dass Sie an unserem Test teilnehmen! Heute vergleichen wir zwei Varianten eines Handgeräts mit unterschiedlichen Knopfpositionen. Ziel ist es, herauszufinden, welche Variante sich für Sie angenehmer bedienen lässt.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878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E0892B-2E45-7373-0780-A18B563D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200" b="1"/>
              <a:t>Ziel des Tests</a:t>
            </a:r>
            <a:r>
              <a:rPr lang="de-DE" sz="2200"/>
              <a:t> Titel: Worum geht es? Text: Sie testen zwei Prototypen mit je drei Knöpfen:</a:t>
            </a:r>
            <a:br>
              <a:rPr lang="de-DE" sz="2200"/>
            </a:br>
            <a:endParaRPr lang="de-DE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BF74F-67B7-77DA-EA74-C7AB3F2FD0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72" r="45638" b="-2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933E5A-38AE-8E39-DAC8-5F250846B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Grün</a:t>
            </a:r>
            <a:r>
              <a:rPr lang="de-DE" dirty="0"/>
              <a:t>: Ein/Aus-Schalter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Rot</a:t>
            </a:r>
            <a:r>
              <a:rPr lang="de-DE" dirty="0"/>
              <a:t>: Lokalisieren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Blau</a:t>
            </a:r>
            <a:r>
              <a:rPr lang="de-DE" dirty="0"/>
              <a:t>: Auslesen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049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BA5B51A3-1860-0329-6536-AD69E6525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de-DE" sz="2800" b="1" dirty="0"/>
              <a:t>Testdurchführung - Prototyp A</a:t>
            </a:r>
            <a:br>
              <a:rPr lang="de-DE" sz="2800" b="1" dirty="0"/>
            </a:br>
            <a:br>
              <a:rPr lang="de-DE" sz="2800" b="1" dirty="0"/>
            </a:br>
            <a:r>
              <a:rPr lang="de-DE" sz="2800" dirty="0"/>
              <a:t> Aufgabe mit Prototyp A :</a:t>
            </a:r>
            <a:br>
              <a:rPr lang="de-DE" sz="2800" dirty="0"/>
            </a:br>
            <a:endParaRPr lang="de-DE" sz="28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5E2846-3157-F312-A5A8-16E5D90A1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dirty="0"/>
              <a:t>Schalten Sie das Gerät ein (Knopf </a:t>
            </a:r>
            <a:r>
              <a:rPr lang="de-DE" b="1" dirty="0"/>
              <a:t>Grün</a:t>
            </a:r>
            <a:r>
              <a:rPr lang="de-DE" dirty="0"/>
              <a:t>)</a:t>
            </a:r>
          </a:p>
          <a:p>
            <a:pPr>
              <a:buFont typeface="+mj-lt"/>
              <a:buAutoNum type="arabicPeriod"/>
            </a:pPr>
            <a:r>
              <a:rPr lang="de-DE" dirty="0"/>
              <a:t>Drücken Sie Knopf </a:t>
            </a:r>
            <a:r>
              <a:rPr lang="de-DE" b="1" dirty="0"/>
              <a:t>Rot</a:t>
            </a:r>
            <a:r>
              <a:rPr lang="de-DE" dirty="0"/>
              <a:t> zweimal</a:t>
            </a:r>
          </a:p>
          <a:p>
            <a:pPr>
              <a:buFont typeface="+mj-lt"/>
              <a:buAutoNum type="arabicPeriod"/>
            </a:pPr>
            <a:r>
              <a:rPr lang="de-DE" dirty="0"/>
              <a:t>Drücken Sie Knopf </a:t>
            </a:r>
            <a:r>
              <a:rPr lang="de-DE" b="1" dirty="0"/>
              <a:t>Blau</a:t>
            </a:r>
            <a:r>
              <a:rPr lang="de-DE" dirty="0"/>
              <a:t> einmal</a:t>
            </a:r>
          </a:p>
          <a:p>
            <a:pPr>
              <a:buFont typeface="+mj-lt"/>
              <a:buAutoNum type="arabicPeriod"/>
            </a:pPr>
            <a:r>
              <a:rPr lang="de-DE" dirty="0"/>
              <a:t>Drücken Sie Knopf </a:t>
            </a:r>
            <a:r>
              <a:rPr lang="de-DE" b="1" dirty="0"/>
              <a:t>Rot</a:t>
            </a:r>
            <a:r>
              <a:rPr lang="de-DE" dirty="0"/>
              <a:t> einmal</a:t>
            </a:r>
          </a:p>
          <a:p>
            <a:pPr>
              <a:buFont typeface="+mj-lt"/>
              <a:buAutoNum type="arabicPeriod"/>
            </a:pPr>
            <a:r>
              <a:rPr lang="de-DE" dirty="0"/>
              <a:t>Schalten Sie das Gerät aus (Knopf </a:t>
            </a:r>
            <a:r>
              <a:rPr lang="de-DE" b="1" dirty="0"/>
              <a:t>Grün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57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43BC7D3A-323B-9FED-4143-35534ADAF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800" b="1" dirty="0"/>
              <a:t>Testdurchführung - Prototyp B</a:t>
            </a:r>
            <a:r>
              <a:rPr lang="de-DE" sz="2800" dirty="0"/>
              <a:t> </a:t>
            </a:r>
            <a:br>
              <a:rPr lang="de-DE" sz="2800" dirty="0"/>
            </a:br>
            <a:br>
              <a:rPr lang="de-DE" sz="2800" dirty="0"/>
            </a:br>
            <a:r>
              <a:rPr lang="de-DE" sz="2800" dirty="0"/>
              <a:t>Aufgabe mit Prototyp B: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E6B366-7A91-B912-3E68-174D14511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de-DE" dirty="0"/>
              <a:t>Schalten Sie das Gerät ein (Knopf </a:t>
            </a:r>
            <a:r>
              <a:rPr lang="de-DE" b="1" dirty="0"/>
              <a:t>Grün</a:t>
            </a:r>
            <a:r>
              <a:rPr lang="de-DE" dirty="0"/>
              <a:t>)</a:t>
            </a:r>
          </a:p>
          <a:p>
            <a:pPr>
              <a:buFont typeface="+mj-lt"/>
              <a:buAutoNum type="arabicPeriod"/>
            </a:pPr>
            <a:r>
              <a:rPr lang="de-DE" dirty="0"/>
              <a:t>Drücken Sie Knopf </a:t>
            </a:r>
            <a:r>
              <a:rPr lang="de-DE" b="1" dirty="0"/>
              <a:t>Rot</a:t>
            </a:r>
            <a:r>
              <a:rPr lang="de-DE" dirty="0"/>
              <a:t> zweimal</a:t>
            </a:r>
          </a:p>
          <a:p>
            <a:pPr>
              <a:buFont typeface="+mj-lt"/>
              <a:buAutoNum type="arabicPeriod"/>
            </a:pPr>
            <a:r>
              <a:rPr lang="de-DE" dirty="0"/>
              <a:t>Drücken Sie Knopf </a:t>
            </a:r>
            <a:r>
              <a:rPr lang="de-DE" b="1" dirty="0"/>
              <a:t>Blau</a:t>
            </a:r>
            <a:r>
              <a:rPr lang="de-DE" dirty="0"/>
              <a:t> einmal</a:t>
            </a:r>
          </a:p>
          <a:p>
            <a:pPr>
              <a:buFont typeface="+mj-lt"/>
              <a:buAutoNum type="arabicPeriod"/>
            </a:pPr>
            <a:r>
              <a:rPr lang="de-DE" dirty="0"/>
              <a:t>Drücken Sie Knopf </a:t>
            </a:r>
            <a:r>
              <a:rPr lang="de-DE" b="1" dirty="0"/>
              <a:t>Rot</a:t>
            </a:r>
            <a:r>
              <a:rPr lang="de-DE" dirty="0"/>
              <a:t> einmal</a:t>
            </a:r>
          </a:p>
          <a:p>
            <a:pPr>
              <a:buFont typeface="+mj-lt"/>
              <a:buAutoNum type="arabicPeriod"/>
            </a:pPr>
            <a:r>
              <a:rPr lang="de-DE" dirty="0"/>
              <a:t>Schalten Sie das Gerät aus (Knopf </a:t>
            </a:r>
            <a:r>
              <a:rPr lang="de-DE" b="1" dirty="0"/>
              <a:t>Grün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82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A38FC5-4D69-588A-9DDA-9E498153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b="1"/>
              <a:t>Bewertung</a:t>
            </a:r>
            <a:r>
              <a:rPr lang="en-US" sz="8000"/>
              <a:t> </a:t>
            </a:r>
            <a:br>
              <a:rPr lang="en-US" sz="8000"/>
            </a:br>
            <a:endParaRPr lang="en-US" sz="80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594E5-7703-1501-5A01-5DDF62AA0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4785543"/>
            <a:ext cx="7419975" cy="1005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dirty="0"/>
              <a:t>Bitte den </a:t>
            </a:r>
            <a:r>
              <a:rPr lang="en-US" dirty="0" err="1"/>
              <a:t>Fragebogen</a:t>
            </a:r>
            <a:r>
              <a:rPr lang="en-US" dirty="0"/>
              <a:t> </a:t>
            </a:r>
            <a:r>
              <a:rPr lang="en-US" dirty="0" err="1"/>
              <a:t>ausfüllen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6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C61F31-107F-7258-8500-FC5D4C59B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2200490"/>
            <a:ext cx="5269831" cy="344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Vielen Dank! Text: Ihre Teilnahme ist uns eine große Hilfe. Falls Sie Fragen oder Anmerkungen haben, sprechen Sie uns gerne direkt an!</a:t>
            </a:r>
          </a:p>
          <a:p>
            <a:endParaRPr lang="de-DE" dirty="0"/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78F0A063-5253-8DF5-3B7B-12FE0967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3764346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987563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Breitbild</PresentationFormat>
  <Paragraphs>22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Bierstadt</vt:lpstr>
      <vt:lpstr>Calisto MT</vt:lpstr>
      <vt:lpstr>Univers Condensed</vt:lpstr>
      <vt:lpstr>ChronicleVTI</vt:lpstr>
      <vt:lpstr>PowerPoint-Inhalt: Usability-Test zur Knopfpositionierung </vt:lpstr>
      <vt:lpstr>PowerPoint-Präsentation</vt:lpstr>
      <vt:lpstr>Ziel des Tests Titel: Worum geht es? Text: Sie testen zwei Prototypen mit je drei Knöpfen: </vt:lpstr>
      <vt:lpstr>Testdurchführung - Prototyp A   Aufgabe mit Prototyp A : </vt:lpstr>
      <vt:lpstr>Testdurchführung - Prototyp B   Aufgabe mit Prototyp B:</vt:lpstr>
      <vt:lpstr>Bewertung 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Dominic  Vogt</dc:creator>
  <cp:lastModifiedBy>Dominic  Vogt</cp:lastModifiedBy>
  <cp:revision>1</cp:revision>
  <dcterms:created xsi:type="dcterms:W3CDTF">2025-04-29T13:33:29Z</dcterms:created>
  <dcterms:modified xsi:type="dcterms:W3CDTF">2025-04-30T14:21:28Z</dcterms:modified>
</cp:coreProperties>
</file>