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notesMasterIdLst>
    <p:notesMasterId r:id="rId9"/>
  </p:notesMasterIdLst>
  <p:handoutMasterIdLst>
    <p:handoutMasterId r:id="rId10"/>
  </p:handoutMasterIdLst>
  <p:sldIdLst>
    <p:sldId id="381" r:id="rId2"/>
    <p:sldId id="439" r:id="rId3"/>
    <p:sldId id="443" r:id="rId4"/>
    <p:sldId id="442" r:id="rId5"/>
    <p:sldId id="444" r:id="rId6"/>
    <p:sldId id="441" r:id="rId7"/>
    <p:sldId id="445" r:id="rId8"/>
  </p:sldIdLst>
  <p:sldSz cx="9144000" cy="5715000" type="screen16x10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EBE"/>
    <a:srgbClr val="E87F2B"/>
    <a:srgbClr val="343433"/>
    <a:srgbClr val="004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1B098-5642-4BE0-92B9-3BD855860C5C}" v="416" dt="2025-03-13T10:42:03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5033" autoAdjust="0"/>
  </p:normalViewPr>
  <p:slideViewPr>
    <p:cSldViewPr snapToGrid="0" snapToObjects="1">
      <p:cViewPr varScale="1">
        <p:scale>
          <a:sx n="90" d="100"/>
          <a:sy n="90" d="100"/>
        </p:scale>
        <p:origin x="66" y="5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1" d="100"/>
          <a:sy n="141" d="100"/>
        </p:scale>
        <p:origin x="416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B9BCDCB-4950-6B49-98F8-5163D86879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413C4A-08E9-E043-992E-D38493A307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101536-F3C7-084C-BDD8-0D64C1E733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AC57A-EF17-CE46-94E4-322A8AC05D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2845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9F00C-EC20-3944-A0C7-901FF2210DE7}" type="datetimeFigureOut">
              <a:rPr lang="de-DE" smtClean="0"/>
              <a:t>13.03.2025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2A83A-B71F-BC4B-BEFC-254C1BBE68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04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C27FA-B09C-4228-AD01-6E5940AEE5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0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C27FA-B09C-4228-AD01-6E5940AEE5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47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2A83A-B71F-BC4B-BEFC-254C1BBE687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02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40732"/>
            <a:ext cx="6858000" cy="9338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i="0">
                <a:solidFill>
                  <a:schemeClr val="bg1"/>
                </a:solidFill>
                <a:latin typeface="Univers" panose="020B0603020202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FB134B-2DD4-1F45-B80F-508018A54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FA62C45-2879-13D0-475C-164E8F6B24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2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6AF88E-123A-AE41-993D-62D14AFBA04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46945" y="524656"/>
            <a:ext cx="3530183" cy="1986198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latin typeface="Univers Medium" panose="020B060302020203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A9A1BA7-475E-A041-A84D-CEC7D9EC94B2}"/>
              </a:ext>
            </a:extLst>
          </p:cNvPr>
          <p:cNvSpPr>
            <a:spLocks noGrp="1" noChangeAspect="1"/>
          </p:cNvSpPr>
          <p:nvPr>
            <p:ph type="pic" idx="10"/>
          </p:nvPr>
        </p:nvSpPr>
        <p:spPr>
          <a:xfrm>
            <a:off x="846945" y="2953062"/>
            <a:ext cx="3530183" cy="1986198"/>
          </a:xfrm>
        </p:spPr>
        <p:txBody>
          <a:bodyPr anchor="t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Univers Medium" panose="020B0603020202030204" pitchFamily="34" charset="0"/>
                <a:ea typeface="+mn-ea"/>
                <a:cs typeface="+mn-cs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73E15AC-5851-6B46-A818-10CB13395ECC}"/>
              </a:ext>
            </a:extLst>
          </p:cNvPr>
          <p:cNvSpPr>
            <a:spLocks noGrp="1" noChangeAspect="1"/>
          </p:cNvSpPr>
          <p:nvPr>
            <p:ph type="pic" idx="11"/>
          </p:nvPr>
        </p:nvSpPr>
        <p:spPr>
          <a:xfrm>
            <a:off x="4609475" y="524656"/>
            <a:ext cx="3530183" cy="1986198"/>
          </a:xfrm>
        </p:spPr>
        <p:txBody>
          <a:bodyPr anchor="t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Univers Medium" panose="020B0603020202030204" pitchFamily="34" charset="0"/>
                <a:ea typeface="+mn-ea"/>
                <a:cs typeface="+mn-cs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32622BB-150B-8141-B892-686B4BC682DC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4609475" y="2953062"/>
            <a:ext cx="3530183" cy="1986198"/>
          </a:xfrm>
        </p:spPr>
        <p:txBody>
          <a:bodyPr anchor="t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Univers Medium" panose="020B0603020202030204" pitchFamily="34" charset="0"/>
                <a:ea typeface="+mn-ea"/>
                <a:cs typeface="+mn-cs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3FEDD9A-BCAD-8944-BEE5-AC8452EDA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6944" y="2600791"/>
            <a:ext cx="3530183" cy="269823"/>
          </a:xfrm>
        </p:spPr>
        <p:txBody>
          <a:bodyPr anchor="ctr">
            <a:normAutofit/>
          </a:bodyPr>
          <a:lstStyle>
            <a:lvl1pPr marL="0" indent="0">
              <a:buNone/>
              <a:defRPr sz="1100">
                <a:solidFill>
                  <a:srgbClr val="343433"/>
                </a:solidFill>
                <a:latin typeface="Univers Medium" panose="020B060302020203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4ADF0B0-F526-4D44-BB00-2354E38BB7D2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609474" y="2600791"/>
            <a:ext cx="3530183" cy="269823"/>
          </a:xfrm>
        </p:spPr>
        <p:txBody>
          <a:bodyPr anchor="ctr">
            <a:normAutofit/>
          </a:bodyPr>
          <a:lstStyle>
            <a:lvl1pPr marL="0" indent="0">
              <a:buNone/>
              <a:defRPr sz="1100">
                <a:solidFill>
                  <a:srgbClr val="343433"/>
                </a:solidFill>
                <a:latin typeface="Univers Medium" panose="020B060302020203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7B1673F-F170-AF41-B3E2-EF14B2A8A90E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846944" y="5021708"/>
            <a:ext cx="3530183" cy="269823"/>
          </a:xfrm>
        </p:spPr>
        <p:txBody>
          <a:bodyPr anchor="ctr">
            <a:normAutofit/>
          </a:bodyPr>
          <a:lstStyle>
            <a:lvl1pPr marL="0" indent="0">
              <a:buNone/>
              <a:defRPr sz="1100">
                <a:solidFill>
                  <a:srgbClr val="343433"/>
                </a:solidFill>
                <a:latin typeface="Univers Medium" panose="020B060302020203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507E694-DBB1-1947-A92C-9F88E5C984A2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4609474" y="5021708"/>
            <a:ext cx="3530183" cy="269823"/>
          </a:xfrm>
        </p:spPr>
        <p:txBody>
          <a:bodyPr anchor="ctr">
            <a:normAutofit/>
          </a:bodyPr>
          <a:lstStyle>
            <a:lvl1pPr marL="0" indent="0">
              <a:buNone/>
              <a:defRPr sz="1100">
                <a:solidFill>
                  <a:srgbClr val="343433"/>
                </a:solidFill>
                <a:latin typeface="Univers Medium" panose="020B060302020203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9725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5C39-0536-4A8E-A802-78803314C111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4B6-3FB2-4A1E-8903-F22DEE939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57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8" b="14839"/>
          <a:stretch/>
        </p:blipFill>
        <p:spPr>
          <a:xfrm>
            <a:off x="1016" y="2207570"/>
            <a:ext cx="3383868" cy="345756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375757" y="719174"/>
            <a:ext cx="6495724" cy="42207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2100" b="1" cap="none" baseline="0">
                <a:solidFill>
                  <a:srgbClr val="004983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defRPr>
            </a:lvl1pPr>
          </a:lstStyle>
          <a:p>
            <a:r>
              <a:rPr lang="de-DE" dirty="0"/>
              <a:t>Titel der Präsentation.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375757" y="1117307"/>
            <a:ext cx="6495724" cy="2790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350" b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Unterüberschrift</a:t>
            </a:r>
            <a:endParaRPr lang="de-AT" dirty="0"/>
          </a:p>
        </p:txBody>
      </p:sp>
      <p:sp>
        <p:nvSpPr>
          <p:cNvPr id="28" name="Rechteck 27"/>
          <p:cNvSpPr/>
          <p:nvPr/>
        </p:nvSpPr>
        <p:spPr>
          <a:xfrm>
            <a:off x="-1" y="5260419"/>
            <a:ext cx="770167" cy="160067"/>
          </a:xfrm>
          <a:prstGeom prst="rect">
            <a:avLst/>
          </a:prstGeom>
          <a:solidFill>
            <a:srgbClr val="004983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29" name="Gruppieren 28"/>
          <p:cNvGrpSpPr/>
          <p:nvPr/>
        </p:nvGrpSpPr>
        <p:grpSpPr>
          <a:xfrm>
            <a:off x="770167" y="5260419"/>
            <a:ext cx="180000" cy="149583"/>
            <a:chOff x="1084535" y="6310298"/>
            <a:chExt cx="180000" cy="179500"/>
          </a:xfrm>
        </p:grpSpPr>
        <p:sp>
          <p:nvSpPr>
            <p:cNvPr id="30" name="Rechteck 29"/>
            <p:cNvSpPr/>
            <p:nvPr/>
          </p:nvSpPr>
          <p:spPr>
            <a:xfrm>
              <a:off x="1084535" y="6399798"/>
              <a:ext cx="90000" cy="90000"/>
            </a:xfrm>
            <a:prstGeom prst="rect">
              <a:avLst/>
            </a:prstGeom>
            <a:solidFill>
              <a:srgbClr val="00498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084535" y="6310298"/>
              <a:ext cx="90000" cy="90000"/>
            </a:xfrm>
            <a:prstGeom prst="rect">
              <a:avLst/>
            </a:prstGeom>
            <a:solidFill>
              <a:srgbClr val="00498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1174535" y="6399798"/>
              <a:ext cx="90000" cy="90000"/>
            </a:xfrm>
            <a:prstGeom prst="rect">
              <a:avLst/>
            </a:prstGeom>
            <a:solidFill>
              <a:srgbClr val="00498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33" name="Rechteck 32"/>
          <p:cNvSpPr/>
          <p:nvPr/>
        </p:nvSpPr>
        <p:spPr>
          <a:xfrm>
            <a:off x="0" y="5410004"/>
            <a:ext cx="5148064" cy="304998"/>
          </a:xfrm>
          <a:prstGeom prst="rect">
            <a:avLst/>
          </a:prstGeom>
          <a:solidFill>
            <a:srgbClr val="004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971600" y="5458628"/>
            <a:ext cx="2808312" cy="2077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750" b="0" kern="1200" spc="45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Biosignalverarbeitung</a:t>
            </a:r>
            <a:endParaRPr lang="de-DE" sz="825" b="1" kern="1200" spc="45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78"/>
          <a:stretch/>
        </p:blipFill>
        <p:spPr>
          <a:xfrm>
            <a:off x="133995" y="5372006"/>
            <a:ext cx="659527" cy="24086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36E93C5-0446-6078-0298-FF89ADC465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8" b="14839"/>
          <a:stretch/>
        </p:blipFill>
        <p:spPr>
          <a:xfrm>
            <a:off x="1016" y="2207570"/>
            <a:ext cx="3383868" cy="345756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78FD12A3-A530-0B72-0AE8-EB6C0E0E8449}"/>
              </a:ext>
            </a:extLst>
          </p:cNvPr>
          <p:cNvSpPr/>
          <p:nvPr userDrawn="1"/>
        </p:nvSpPr>
        <p:spPr>
          <a:xfrm>
            <a:off x="-1" y="5260419"/>
            <a:ext cx="770167" cy="160067"/>
          </a:xfrm>
          <a:prstGeom prst="rect">
            <a:avLst/>
          </a:prstGeom>
          <a:solidFill>
            <a:srgbClr val="004983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14D1897A-E8D0-6A61-ACC5-6C481583649C}"/>
              </a:ext>
            </a:extLst>
          </p:cNvPr>
          <p:cNvGrpSpPr/>
          <p:nvPr userDrawn="1"/>
        </p:nvGrpSpPr>
        <p:grpSpPr>
          <a:xfrm>
            <a:off x="770167" y="5260419"/>
            <a:ext cx="180000" cy="149583"/>
            <a:chOff x="1084535" y="6310298"/>
            <a:chExt cx="180000" cy="179500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435EC08-7E29-7436-EE63-74A24A4F9CAF}"/>
                </a:ext>
              </a:extLst>
            </p:cNvPr>
            <p:cNvSpPr/>
            <p:nvPr userDrawn="1"/>
          </p:nvSpPr>
          <p:spPr>
            <a:xfrm>
              <a:off x="1084535" y="6399798"/>
              <a:ext cx="90000" cy="90000"/>
            </a:xfrm>
            <a:prstGeom prst="rect">
              <a:avLst/>
            </a:prstGeom>
            <a:solidFill>
              <a:srgbClr val="00498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177761C-3889-C75D-DC96-728D72E90C49}"/>
                </a:ext>
              </a:extLst>
            </p:cNvPr>
            <p:cNvSpPr/>
            <p:nvPr userDrawn="1"/>
          </p:nvSpPr>
          <p:spPr>
            <a:xfrm>
              <a:off x="1084535" y="6310298"/>
              <a:ext cx="90000" cy="90000"/>
            </a:xfrm>
            <a:prstGeom prst="rect">
              <a:avLst/>
            </a:prstGeom>
            <a:solidFill>
              <a:srgbClr val="00498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A0E2F89C-2C7D-065C-440D-812524AF6EA2}"/>
                </a:ext>
              </a:extLst>
            </p:cNvPr>
            <p:cNvSpPr/>
            <p:nvPr userDrawn="1"/>
          </p:nvSpPr>
          <p:spPr>
            <a:xfrm>
              <a:off x="1174535" y="6399798"/>
              <a:ext cx="90000" cy="90000"/>
            </a:xfrm>
            <a:prstGeom prst="rect">
              <a:avLst/>
            </a:prstGeom>
            <a:solidFill>
              <a:srgbClr val="00498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0" name="Rechteck 9">
            <a:extLst>
              <a:ext uri="{FF2B5EF4-FFF2-40B4-BE49-F238E27FC236}">
                <a16:creationId xmlns:a16="http://schemas.microsoft.com/office/drawing/2014/main" id="{AA9C2A2E-CEDE-7A42-63E4-01B7C63FB80A}"/>
              </a:ext>
            </a:extLst>
          </p:cNvPr>
          <p:cNvSpPr/>
          <p:nvPr userDrawn="1"/>
        </p:nvSpPr>
        <p:spPr>
          <a:xfrm>
            <a:off x="0" y="5410004"/>
            <a:ext cx="5148064" cy="304998"/>
          </a:xfrm>
          <a:prstGeom prst="rect">
            <a:avLst/>
          </a:prstGeom>
          <a:solidFill>
            <a:srgbClr val="004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BBB0FFA-BAB5-6A24-11B2-25D39D4203E3}"/>
              </a:ext>
            </a:extLst>
          </p:cNvPr>
          <p:cNvSpPr txBox="1"/>
          <p:nvPr userDrawn="1"/>
        </p:nvSpPr>
        <p:spPr>
          <a:xfrm>
            <a:off x="971600" y="5458628"/>
            <a:ext cx="2808312" cy="2077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750" b="0" kern="1200" spc="45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Biosignalverarbeitung</a:t>
            </a:r>
            <a:endParaRPr lang="de-DE" sz="825" b="1" kern="1200" spc="45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2036FB4-EFD9-FF9F-CA11-6167BF507B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78"/>
          <a:stretch/>
        </p:blipFill>
        <p:spPr>
          <a:xfrm>
            <a:off x="133995" y="5372006"/>
            <a:ext cx="659527" cy="24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63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2198" y="849892"/>
            <a:ext cx="8478275" cy="4347869"/>
          </a:xfrm>
          <a:prstGeom prst="rect">
            <a:avLst/>
          </a:prstGeom>
        </p:spPr>
        <p:txBody>
          <a:bodyPr/>
          <a:lstStyle>
            <a:lvl1pPr marL="257175" indent="-257175">
              <a:buClrTx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defRPr>
            </a:lvl1pPr>
            <a:lvl2pPr marL="685800" indent="-342900">
              <a:buClrTx/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42975" indent="-257175">
              <a:buClrTx/>
              <a:buFont typeface="Wingdings" panose="05000000000000000000" pitchFamily="2" charset="2"/>
              <a:buChar char="§"/>
              <a:defRPr sz="135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85875" indent="-257175">
              <a:buClrTx/>
              <a:buFont typeface="Wingdings" panose="05000000000000000000" pitchFamily="2" charset="2"/>
              <a:buChar char="§"/>
              <a:defRPr sz="135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628775" indent="-257175">
              <a:buClrTx/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7834" y="283353"/>
            <a:ext cx="8478276" cy="33197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1800" b="1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defRPr>
            </a:lvl1pPr>
          </a:lstStyle>
          <a:p>
            <a:r>
              <a:rPr lang="de-AT" dirty="0"/>
              <a:t>Überschrift</a:t>
            </a:r>
          </a:p>
        </p:txBody>
      </p:sp>
      <p:sp>
        <p:nvSpPr>
          <p:cNvPr id="9" name="Rechteck 8"/>
          <p:cNvSpPr/>
          <p:nvPr/>
        </p:nvSpPr>
        <p:spPr>
          <a:xfrm>
            <a:off x="109028" y="0"/>
            <a:ext cx="216024" cy="614433"/>
          </a:xfrm>
          <a:prstGeom prst="rect">
            <a:avLst/>
          </a:prstGeom>
          <a:solidFill>
            <a:srgbClr val="004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0A46F78-13F6-4390-AB37-932451C6E438}"/>
              </a:ext>
            </a:extLst>
          </p:cNvPr>
          <p:cNvSpPr txBox="1"/>
          <p:nvPr/>
        </p:nvSpPr>
        <p:spPr>
          <a:xfrm rot="16200000">
            <a:off x="-145269" y="169953"/>
            <a:ext cx="724853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b="1" kern="1200" spc="0" baseline="0" dirty="0">
                <a:solidFill>
                  <a:schemeClr val="bg1"/>
                </a:solidFill>
              </a:rPr>
              <a:t>Biosignal</a:t>
            </a:r>
            <a:endParaRPr lang="de-DE" sz="1200" b="1" kern="0" spc="75" baseline="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0E278E-E856-0879-2E46-CD7795B65F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7834" y="283353"/>
            <a:ext cx="8478276" cy="33197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1800" b="1" baseline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defRPr>
            </a:lvl1pPr>
          </a:lstStyle>
          <a:p>
            <a:r>
              <a:rPr lang="de-AT" dirty="0"/>
              <a:t>Überschrift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575BB1F-6460-95FF-A544-9B97C6C7981C}"/>
              </a:ext>
            </a:extLst>
          </p:cNvPr>
          <p:cNvSpPr/>
          <p:nvPr userDrawn="1"/>
        </p:nvSpPr>
        <p:spPr>
          <a:xfrm>
            <a:off x="109028" y="0"/>
            <a:ext cx="216024" cy="614433"/>
          </a:xfrm>
          <a:prstGeom prst="rect">
            <a:avLst/>
          </a:prstGeom>
          <a:solidFill>
            <a:srgbClr val="004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6FB4B6E-FA89-077E-BE18-17303FF459BF}"/>
              </a:ext>
            </a:extLst>
          </p:cNvPr>
          <p:cNvSpPr txBox="1"/>
          <p:nvPr userDrawn="1"/>
        </p:nvSpPr>
        <p:spPr>
          <a:xfrm rot="16200000">
            <a:off x="-145269" y="169953"/>
            <a:ext cx="724853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25" b="1" kern="1200" spc="0" baseline="0" dirty="0">
                <a:solidFill>
                  <a:schemeClr val="bg1"/>
                </a:solidFill>
              </a:rPr>
              <a:t>Biosignal</a:t>
            </a:r>
            <a:endParaRPr lang="de-DE" sz="1200" b="1" kern="0" spc="75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989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640732"/>
            <a:ext cx="6858000" cy="93385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200" b="1" i="0">
                <a:solidFill>
                  <a:schemeClr val="bg1"/>
                </a:solidFill>
                <a:latin typeface="Univers" panose="020B0603020202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FB134B-2DD4-1F45-B80F-508018A549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7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35" y="1371600"/>
            <a:ext cx="7548486" cy="3775869"/>
          </a:xfrm>
        </p:spPr>
        <p:txBody>
          <a:bodyPr/>
          <a:lstStyle>
            <a:lvl1pPr marL="457200" indent="-457200">
              <a:lnSpc>
                <a:spcPct val="100000"/>
              </a:lnSpc>
              <a:buFont typeface="+mj-lt"/>
              <a:buAutoNum type="arabicParenBoth"/>
              <a:defRPr sz="1800">
                <a:latin typeface="Univers Medium" panose="020B0603020202030204" pitchFamily="34" charset="0"/>
              </a:defRPr>
            </a:lvl1pPr>
            <a:lvl2pPr marL="342900" indent="0">
              <a:lnSpc>
                <a:spcPct val="100000"/>
              </a:lnSpc>
              <a:buFont typeface="+mj-lt"/>
              <a:buNone/>
              <a:defRPr>
                <a:latin typeface="Univers Medium" panose="020B0603020202030204" pitchFamily="34" charset="0"/>
              </a:defRPr>
            </a:lvl2pPr>
            <a:lvl3pPr marL="1028700" indent="-342900">
              <a:buFont typeface="+mj-lt"/>
              <a:buAutoNum type="arabicParenBoth"/>
              <a:defRPr sz="1600">
                <a:latin typeface="Univers Medium" panose="020B0603020202030204" pitchFamily="34" charset="0"/>
              </a:defRPr>
            </a:lvl3pPr>
            <a:lvl4pPr marL="1371600" indent="-342900">
              <a:buFont typeface="+mj-lt"/>
              <a:buAutoNum type="arabicParenBoth"/>
              <a:defRPr sz="1400">
                <a:latin typeface="Univers Medium" panose="020B0603020202030204" pitchFamily="34" charset="0"/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Mastertextformat bearbeiten</a:t>
            </a:r>
          </a:p>
          <a:p>
            <a:pPr lvl="0"/>
            <a:r>
              <a:rPr lang="de-DE" dirty="0"/>
              <a:t>Mastertextformat bearbeiten</a:t>
            </a:r>
          </a:p>
          <a:p>
            <a:pPr lvl="0"/>
            <a:endParaRPr lang="de-DE" dirty="0"/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505196-EB78-E14F-863B-B4FC39B7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35" y="487179"/>
            <a:ext cx="7548485" cy="776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0416E"/>
                </a:solidFill>
                <a:latin typeface="Univers" panose="020B0603020202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78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35" y="974362"/>
            <a:ext cx="7548486" cy="41731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latin typeface="Univers Medium" panose="020B060302020203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85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35" y="1371600"/>
            <a:ext cx="7548486" cy="3775869"/>
          </a:xfrm>
        </p:spPr>
        <p:txBody>
          <a:bodyPr/>
          <a:lstStyle>
            <a:lvl1pPr>
              <a:lnSpc>
                <a:spcPct val="100000"/>
              </a:lnSpc>
              <a:defRPr sz="2000">
                <a:latin typeface="Univers Medium" panose="020B0603020202030204" pitchFamily="34" charset="0"/>
              </a:defRPr>
            </a:lvl1pPr>
            <a:lvl2pPr>
              <a:lnSpc>
                <a:spcPct val="100000"/>
              </a:lnSpc>
              <a:defRPr sz="1800">
                <a:latin typeface="Univers Medium" panose="020B0603020202030204" pitchFamily="34" charset="0"/>
              </a:defRPr>
            </a:lvl2pPr>
            <a:lvl3pPr>
              <a:lnSpc>
                <a:spcPct val="100000"/>
              </a:lnSpc>
              <a:defRPr sz="1600">
                <a:latin typeface="Univers Medium" panose="020B0603020202030204" pitchFamily="34" charset="0"/>
              </a:defRPr>
            </a:lvl3pPr>
            <a:lvl4pPr>
              <a:lnSpc>
                <a:spcPct val="100000"/>
              </a:lnSpc>
              <a:defRPr sz="1400">
                <a:latin typeface="Univers Medium" panose="020B0603020202030204" pitchFamily="34" charset="0"/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505196-EB78-E14F-863B-B4FC39B7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35" y="487179"/>
            <a:ext cx="7548485" cy="776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0416E"/>
                </a:solidFill>
                <a:latin typeface="Univers" panose="020B0603020202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12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135" y="1371600"/>
            <a:ext cx="3681022" cy="3775869"/>
          </a:xfrm>
        </p:spPr>
        <p:txBody>
          <a:bodyPr/>
          <a:lstStyle>
            <a:lvl1pPr>
              <a:lnSpc>
                <a:spcPct val="100000"/>
              </a:lnSpc>
              <a:defRPr sz="2000">
                <a:latin typeface="Univers Medium" panose="020B0603020202030204" pitchFamily="34" charset="0"/>
              </a:defRPr>
            </a:lvl1pPr>
            <a:lvl2pPr>
              <a:lnSpc>
                <a:spcPct val="100000"/>
              </a:lnSpc>
              <a:defRPr>
                <a:latin typeface="Univers Medium" panose="020B0603020202030204" pitchFamily="34" charset="0"/>
              </a:defRPr>
            </a:lvl2pPr>
            <a:lvl3pPr>
              <a:lnSpc>
                <a:spcPct val="100000"/>
              </a:lnSpc>
              <a:defRPr sz="1600">
                <a:latin typeface="Univers Medium" panose="020B0603020202030204" pitchFamily="34" charset="0"/>
              </a:defRPr>
            </a:lvl3pPr>
            <a:lvl4pPr>
              <a:lnSpc>
                <a:spcPct val="100000"/>
              </a:lnSpc>
              <a:defRPr sz="1400">
                <a:latin typeface="Univers Medium" panose="020B0603020202030204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8597" y="1371600"/>
            <a:ext cx="3681023" cy="3775869"/>
          </a:xfrm>
        </p:spPr>
        <p:txBody>
          <a:bodyPr/>
          <a:lstStyle>
            <a:lvl1pPr>
              <a:lnSpc>
                <a:spcPct val="100000"/>
              </a:lnSpc>
              <a:defRPr sz="2000">
                <a:latin typeface="Univers Medium" panose="020B0603020202030204" pitchFamily="34" charset="0"/>
              </a:defRPr>
            </a:lvl1pPr>
            <a:lvl2pPr>
              <a:lnSpc>
                <a:spcPct val="100000"/>
              </a:lnSpc>
              <a:defRPr>
                <a:latin typeface="Univers Medium" panose="020B0603020202030204" pitchFamily="34" charset="0"/>
              </a:defRPr>
            </a:lvl2pPr>
            <a:lvl3pPr>
              <a:lnSpc>
                <a:spcPct val="100000"/>
              </a:lnSpc>
              <a:defRPr sz="1600">
                <a:latin typeface="Univers Medium" panose="020B0603020202030204" pitchFamily="34" charset="0"/>
              </a:defRPr>
            </a:lvl3pPr>
            <a:lvl4pPr>
              <a:lnSpc>
                <a:spcPct val="100000"/>
              </a:lnSpc>
              <a:defRPr sz="1400">
                <a:latin typeface="Univers Medium" panose="020B0603020202030204" pitchFamily="34" charset="0"/>
              </a:defRPr>
            </a:lvl4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EA033B-3A84-D942-8AD2-87EB2BB6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35" y="487179"/>
            <a:ext cx="7548485" cy="776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0416E"/>
                </a:solidFill>
                <a:latin typeface="Univers" panose="020B0603020202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08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1135" y="1371599"/>
            <a:ext cx="7548486" cy="377587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latin typeface="Univers Medium" panose="020B060302020203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C2A250-38A2-BB42-A93A-B5F4722C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35" y="487179"/>
            <a:ext cx="7548485" cy="776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0416E"/>
                </a:solidFill>
                <a:latin typeface="Univers" panose="020B0603020202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2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35" y="1371600"/>
            <a:ext cx="7548486" cy="3775869"/>
          </a:xfrm>
        </p:spPr>
        <p:txBody>
          <a:bodyPr/>
          <a:lstStyle>
            <a:lvl1pPr marL="457200" indent="-457200">
              <a:lnSpc>
                <a:spcPct val="100000"/>
              </a:lnSpc>
              <a:buFont typeface="+mj-lt"/>
              <a:buAutoNum type="arabicParenBoth"/>
              <a:defRPr sz="1800">
                <a:latin typeface="Univers Medium" panose="020B0603020202030204" pitchFamily="34" charset="0"/>
              </a:defRPr>
            </a:lvl1pPr>
            <a:lvl2pPr marL="342900" indent="0">
              <a:lnSpc>
                <a:spcPct val="100000"/>
              </a:lnSpc>
              <a:buFont typeface="+mj-lt"/>
              <a:buNone/>
              <a:defRPr>
                <a:latin typeface="Univers Medium" panose="020B0603020202030204" pitchFamily="34" charset="0"/>
              </a:defRPr>
            </a:lvl2pPr>
            <a:lvl3pPr marL="1028700" indent="-342900">
              <a:buFont typeface="+mj-lt"/>
              <a:buAutoNum type="arabicParenBoth"/>
              <a:defRPr sz="1600">
                <a:latin typeface="Univers Medium" panose="020B0603020202030204" pitchFamily="34" charset="0"/>
              </a:defRPr>
            </a:lvl3pPr>
            <a:lvl4pPr marL="1371600" indent="-342900">
              <a:buFont typeface="+mj-lt"/>
              <a:buAutoNum type="arabicParenBoth"/>
              <a:defRPr sz="1400">
                <a:latin typeface="Univers Medium" panose="020B0603020202030204" pitchFamily="34" charset="0"/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505196-EB78-E14F-863B-B4FC39B7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35" y="487179"/>
            <a:ext cx="7548485" cy="776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0416E"/>
                </a:solidFill>
                <a:latin typeface="Univers" panose="020B0603020202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75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, Erklärung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10067" y="1371599"/>
            <a:ext cx="4489554" cy="377587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latin typeface="Univers Medium" panose="020B060302020203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135" y="1371600"/>
            <a:ext cx="2927884" cy="377586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Univers Medium" panose="020B060302020203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C2A250-38A2-BB42-A93A-B5F4722C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35" y="487179"/>
            <a:ext cx="7548485" cy="776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0416E"/>
                </a:solidFill>
                <a:latin typeface="Univers" panose="020B0603020202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899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6AF88E-123A-AE41-993D-62D14AFBA047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46945" y="524656"/>
            <a:ext cx="3530183" cy="1986198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latin typeface="Univers Medium" panose="020B060302020203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A9A1BA7-475E-A041-A84D-CEC7D9EC94B2}"/>
              </a:ext>
            </a:extLst>
          </p:cNvPr>
          <p:cNvSpPr>
            <a:spLocks noGrp="1" noChangeAspect="1"/>
          </p:cNvSpPr>
          <p:nvPr>
            <p:ph type="pic" idx="10"/>
          </p:nvPr>
        </p:nvSpPr>
        <p:spPr>
          <a:xfrm>
            <a:off x="846945" y="2953062"/>
            <a:ext cx="3530183" cy="1986198"/>
          </a:xfrm>
        </p:spPr>
        <p:txBody>
          <a:bodyPr anchor="t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Univers Medium" panose="020B0603020202030204" pitchFamily="34" charset="0"/>
                <a:ea typeface="+mn-ea"/>
                <a:cs typeface="+mn-cs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73E15AC-5851-6B46-A818-10CB13395ECC}"/>
              </a:ext>
            </a:extLst>
          </p:cNvPr>
          <p:cNvSpPr>
            <a:spLocks noGrp="1" noChangeAspect="1"/>
          </p:cNvSpPr>
          <p:nvPr>
            <p:ph type="pic" idx="11"/>
          </p:nvPr>
        </p:nvSpPr>
        <p:spPr>
          <a:xfrm>
            <a:off x="4609475" y="524656"/>
            <a:ext cx="3530183" cy="1986198"/>
          </a:xfrm>
        </p:spPr>
        <p:txBody>
          <a:bodyPr anchor="t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Univers Medium" panose="020B0603020202030204" pitchFamily="34" charset="0"/>
                <a:ea typeface="+mn-ea"/>
                <a:cs typeface="+mn-cs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32622BB-150B-8141-B892-686B4BC682DC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4609475" y="2953062"/>
            <a:ext cx="3530183" cy="1986198"/>
          </a:xfrm>
        </p:spPr>
        <p:txBody>
          <a:bodyPr anchor="t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Univers Medium" panose="020B0603020202030204" pitchFamily="34" charset="0"/>
                <a:ea typeface="+mn-ea"/>
                <a:cs typeface="+mn-cs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3FEDD9A-BCAD-8944-BEE5-AC8452EDA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6944" y="2600791"/>
            <a:ext cx="3530183" cy="269823"/>
          </a:xfrm>
        </p:spPr>
        <p:txBody>
          <a:bodyPr anchor="ctr">
            <a:normAutofit/>
          </a:bodyPr>
          <a:lstStyle>
            <a:lvl1pPr marL="0" indent="0">
              <a:buNone/>
              <a:defRPr sz="1100">
                <a:solidFill>
                  <a:srgbClr val="343433"/>
                </a:solidFill>
                <a:latin typeface="Univers Medium" panose="020B060302020203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4ADF0B0-F526-4D44-BB00-2354E38BB7D2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609474" y="2600791"/>
            <a:ext cx="3530183" cy="269823"/>
          </a:xfrm>
        </p:spPr>
        <p:txBody>
          <a:bodyPr anchor="ctr">
            <a:normAutofit/>
          </a:bodyPr>
          <a:lstStyle>
            <a:lvl1pPr marL="0" indent="0">
              <a:buNone/>
              <a:defRPr sz="1100">
                <a:solidFill>
                  <a:srgbClr val="343433"/>
                </a:solidFill>
                <a:latin typeface="Univers Medium" panose="020B060302020203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7B1673F-F170-AF41-B3E2-EF14B2A8A90E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846944" y="5021708"/>
            <a:ext cx="3530183" cy="269823"/>
          </a:xfrm>
        </p:spPr>
        <p:txBody>
          <a:bodyPr anchor="ctr">
            <a:normAutofit/>
          </a:bodyPr>
          <a:lstStyle>
            <a:lvl1pPr marL="0" indent="0">
              <a:buNone/>
              <a:defRPr sz="1100">
                <a:solidFill>
                  <a:srgbClr val="343433"/>
                </a:solidFill>
                <a:latin typeface="Univers Medium" panose="020B060302020203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507E694-DBB1-1947-A92C-9F88E5C984A2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4609474" y="5021708"/>
            <a:ext cx="3530183" cy="269823"/>
          </a:xfrm>
        </p:spPr>
        <p:txBody>
          <a:bodyPr anchor="ctr">
            <a:normAutofit/>
          </a:bodyPr>
          <a:lstStyle>
            <a:lvl1pPr marL="0" indent="0">
              <a:buNone/>
              <a:defRPr sz="1100">
                <a:solidFill>
                  <a:srgbClr val="343433"/>
                </a:solidFill>
                <a:latin typeface="Univers Medium" panose="020B060302020203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49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8" b="14839"/>
          <a:stretch/>
        </p:blipFill>
        <p:spPr>
          <a:xfrm>
            <a:off x="1016" y="2207570"/>
            <a:ext cx="3383868" cy="345756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375757" y="719174"/>
            <a:ext cx="6495724" cy="42207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2100" b="1" cap="none" baseline="0">
                <a:solidFill>
                  <a:srgbClr val="004983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defRPr>
            </a:lvl1pPr>
          </a:lstStyle>
          <a:p>
            <a:r>
              <a:rPr lang="de-DE" dirty="0"/>
              <a:t>Titel der Präsentation.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375757" y="1117307"/>
            <a:ext cx="6495724" cy="2790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350" b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Unterüberschrift</a:t>
            </a:r>
            <a:endParaRPr lang="de-AT" dirty="0"/>
          </a:p>
        </p:txBody>
      </p:sp>
      <p:sp>
        <p:nvSpPr>
          <p:cNvPr id="28" name="Rechteck 27"/>
          <p:cNvSpPr/>
          <p:nvPr userDrawn="1"/>
        </p:nvSpPr>
        <p:spPr>
          <a:xfrm>
            <a:off x="-1" y="5260419"/>
            <a:ext cx="770167" cy="160067"/>
          </a:xfrm>
          <a:prstGeom prst="rect">
            <a:avLst/>
          </a:prstGeom>
          <a:solidFill>
            <a:srgbClr val="004983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29" name="Gruppieren 28"/>
          <p:cNvGrpSpPr/>
          <p:nvPr userDrawn="1"/>
        </p:nvGrpSpPr>
        <p:grpSpPr>
          <a:xfrm>
            <a:off x="770167" y="5260419"/>
            <a:ext cx="180000" cy="149583"/>
            <a:chOff x="1084535" y="6310298"/>
            <a:chExt cx="180000" cy="179500"/>
          </a:xfrm>
        </p:grpSpPr>
        <p:sp>
          <p:nvSpPr>
            <p:cNvPr id="30" name="Rechteck 29"/>
            <p:cNvSpPr/>
            <p:nvPr userDrawn="1"/>
          </p:nvSpPr>
          <p:spPr>
            <a:xfrm>
              <a:off x="1084535" y="6399798"/>
              <a:ext cx="90000" cy="90000"/>
            </a:xfrm>
            <a:prstGeom prst="rect">
              <a:avLst/>
            </a:prstGeom>
            <a:solidFill>
              <a:srgbClr val="00498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1" name="Rechteck 30"/>
            <p:cNvSpPr/>
            <p:nvPr userDrawn="1"/>
          </p:nvSpPr>
          <p:spPr>
            <a:xfrm>
              <a:off x="1084535" y="6310298"/>
              <a:ext cx="90000" cy="90000"/>
            </a:xfrm>
            <a:prstGeom prst="rect">
              <a:avLst/>
            </a:prstGeom>
            <a:solidFill>
              <a:srgbClr val="00498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2" name="Rechteck 31"/>
            <p:cNvSpPr/>
            <p:nvPr userDrawn="1"/>
          </p:nvSpPr>
          <p:spPr>
            <a:xfrm>
              <a:off x="1174535" y="6399798"/>
              <a:ext cx="90000" cy="90000"/>
            </a:xfrm>
            <a:prstGeom prst="rect">
              <a:avLst/>
            </a:prstGeom>
            <a:solidFill>
              <a:srgbClr val="00498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33" name="Rechteck 32"/>
          <p:cNvSpPr/>
          <p:nvPr userDrawn="1"/>
        </p:nvSpPr>
        <p:spPr>
          <a:xfrm>
            <a:off x="0" y="5410004"/>
            <a:ext cx="5148064" cy="304998"/>
          </a:xfrm>
          <a:prstGeom prst="rect">
            <a:avLst/>
          </a:prstGeom>
          <a:solidFill>
            <a:srgbClr val="004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971600" y="5458628"/>
            <a:ext cx="2808312" cy="2077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750" b="0" kern="1200" spc="45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Biosignalverarbeitung</a:t>
            </a:r>
            <a:endParaRPr lang="de-DE" sz="825" b="1" kern="1200" spc="45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78"/>
          <a:stretch/>
        </p:blipFill>
        <p:spPr>
          <a:xfrm>
            <a:off x="133995" y="5372006"/>
            <a:ext cx="659527" cy="24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85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8" b="14839"/>
          <a:stretch/>
        </p:blipFill>
        <p:spPr>
          <a:xfrm>
            <a:off x="1016" y="2207570"/>
            <a:ext cx="3383868" cy="345756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2375757" y="719174"/>
            <a:ext cx="6495724" cy="422073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2100" b="1" cap="none" baseline="0">
                <a:solidFill>
                  <a:srgbClr val="004983"/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defRPr>
            </a:lvl1pPr>
          </a:lstStyle>
          <a:p>
            <a:r>
              <a:rPr lang="de-DE" dirty="0"/>
              <a:t>Titel der Präsentation.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375757" y="1117307"/>
            <a:ext cx="6495724" cy="2790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350" b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ial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Unterüberschrift</a:t>
            </a:r>
            <a:endParaRPr lang="de-AT" dirty="0"/>
          </a:p>
        </p:txBody>
      </p:sp>
      <p:sp>
        <p:nvSpPr>
          <p:cNvPr id="28" name="Rechteck 27"/>
          <p:cNvSpPr/>
          <p:nvPr userDrawn="1"/>
        </p:nvSpPr>
        <p:spPr>
          <a:xfrm>
            <a:off x="-1" y="5260419"/>
            <a:ext cx="770167" cy="160067"/>
          </a:xfrm>
          <a:prstGeom prst="rect">
            <a:avLst/>
          </a:prstGeom>
          <a:solidFill>
            <a:srgbClr val="004983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grpSp>
        <p:nvGrpSpPr>
          <p:cNvPr id="29" name="Gruppieren 28"/>
          <p:cNvGrpSpPr/>
          <p:nvPr userDrawn="1"/>
        </p:nvGrpSpPr>
        <p:grpSpPr>
          <a:xfrm>
            <a:off x="770167" y="5260419"/>
            <a:ext cx="180000" cy="149583"/>
            <a:chOff x="1084535" y="6310298"/>
            <a:chExt cx="180000" cy="179500"/>
          </a:xfrm>
        </p:grpSpPr>
        <p:sp>
          <p:nvSpPr>
            <p:cNvPr id="30" name="Rechteck 29"/>
            <p:cNvSpPr/>
            <p:nvPr userDrawn="1"/>
          </p:nvSpPr>
          <p:spPr>
            <a:xfrm>
              <a:off x="1084535" y="6399798"/>
              <a:ext cx="90000" cy="90000"/>
            </a:xfrm>
            <a:prstGeom prst="rect">
              <a:avLst/>
            </a:prstGeom>
            <a:solidFill>
              <a:srgbClr val="00498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1" name="Rechteck 30"/>
            <p:cNvSpPr/>
            <p:nvPr userDrawn="1"/>
          </p:nvSpPr>
          <p:spPr>
            <a:xfrm>
              <a:off x="1084535" y="6310298"/>
              <a:ext cx="90000" cy="90000"/>
            </a:xfrm>
            <a:prstGeom prst="rect">
              <a:avLst/>
            </a:prstGeom>
            <a:solidFill>
              <a:srgbClr val="00498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32" name="Rechteck 31"/>
            <p:cNvSpPr/>
            <p:nvPr userDrawn="1"/>
          </p:nvSpPr>
          <p:spPr>
            <a:xfrm>
              <a:off x="1174535" y="6399798"/>
              <a:ext cx="90000" cy="90000"/>
            </a:xfrm>
            <a:prstGeom prst="rect">
              <a:avLst/>
            </a:prstGeom>
            <a:solidFill>
              <a:srgbClr val="004983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35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33" name="Rechteck 32"/>
          <p:cNvSpPr/>
          <p:nvPr userDrawn="1"/>
        </p:nvSpPr>
        <p:spPr>
          <a:xfrm>
            <a:off x="0" y="5410004"/>
            <a:ext cx="5148064" cy="304998"/>
          </a:xfrm>
          <a:prstGeom prst="rect">
            <a:avLst/>
          </a:prstGeom>
          <a:solidFill>
            <a:srgbClr val="004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971600" y="5458628"/>
            <a:ext cx="2808312" cy="2077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de-DE" sz="750" b="0" kern="1200" spc="45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Biosignalverarbeitung</a:t>
            </a:r>
            <a:endParaRPr lang="de-DE" sz="825" b="1" kern="1200" spc="45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78"/>
          <a:stretch/>
        </p:blipFill>
        <p:spPr>
          <a:xfrm>
            <a:off x="133995" y="5372006"/>
            <a:ext cx="659527" cy="24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7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35" y="487179"/>
            <a:ext cx="7548485" cy="776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0416E"/>
                </a:solidFill>
                <a:latin typeface="Univers" panose="020B0603020202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35" y="1371600"/>
            <a:ext cx="7548486" cy="377586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latin typeface="Univers Medium" panose="020B060302020203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6253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35" y="974362"/>
            <a:ext cx="7548486" cy="41731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>
                <a:latin typeface="Univers Medium" panose="020B0603020202030204" pitchFamily="34" charset="0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2852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35" y="1371600"/>
            <a:ext cx="7548486" cy="3775869"/>
          </a:xfrm>
        </p:spPr>
        <p:txBody>
          <a:bodyPr/>
          <a:lstStyle>
            <a:lvl1pPr>
              <a:lnSpc>
                <a:spcPct val="100000"/>
              </a:lnSpc>
              <a:defRPr sz="2000">
                <a:latin typeface="Univers Medium" panose="020B0603020202030204" pitchFamily="34" charset="0"/>
              </a:defRPr>
            </a:lvl1pPr>
            <a:lvl2pPr>
              <a:lnSpc>
                <a:spcPct val="100000"/>
              </a:lnSpc>
              <a:defRPr sz="1800">
                <a:latin typeface="Univers Medium" panose="020B0603020202030204" pitchFamily="34" charset="0"/>
              </a:defRPr>
            </a:lvl2pPr>
            <a:lvl3pPr>
              <a:lnSpc>
                <a:spcPct val="100000"/>
              </a:lnSpc>
              <a:defRPr sz="1600">
                <a:latin typeface="Univers Medium" panose="020B0603020202030204" pitchFamily="34" charset="0"/>
              </a:defRPr>
            </a:lvl3pPr>
            <a:lvl4pPr>
              <a:lnSpc>
                <a:spcPct val="100000"/>
              </a:lnSpc>
              <a:defRPr sz="1400">
                <a:latin typeface="Univers Medium" panose="020B0603020202030204" pitchFamily="34" charset="0"/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505196-EB78-E14F-863B-B4FC39B7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35" y="487179"/>
            <a:ext cx="7548485" cy="776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0416E"/>
                </a:solidFill>
                <a:latin typeface="Univers" panose="020B0603020202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9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EBC8623-86FF-6B42-8AF5-CAD078CB1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19"/>
          <a:stretch/>
        </p:blipFill>
        <p:spPr>
          <a:xfrm>
            <a:off x="0" y="0"/>
            <a:ext cx="8154649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58" y="1732077"/>
            <a:ext cx="7886700" cy="23772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00416E"/>
                </a:solidFill>
                <a:latin typeface="Univers Medium" panose="020B0603020202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858" y="4131848"/>
            <a:ext cx="7886700" cy="799916"/>
          </a:xfrm>
        </p:spPr>
        <p:txBody>
          <a:bodyPr/>
          <a:lstStyle>
            <a:lvl1pPr marL="0" indent="0">
              <a:buNone/>
              <a:defRPr sz="1800">
                <a:solidFill>
                  <a:srgbClr val="343433"/>
                </a:solidFill>
                <a:latin typeface="Univers Medium" panose="020B0603020202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B40283F-122A-F74E-9A63-86F4FF752016}"/>
              </a:ext>
            </a:extLst>
          </p:cNvPr>
          <p:cNvSpPr/>
          <p:nvPr/>
        </p:nvSpPr>
        <p:spPr>
          <a:xfrm>
            <a:off x="7967272" y="5156616"/>
            <a:ext cx="1176728" cy="558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192FF1E-71D0-1DA9-DE5F-697D45281B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0819"/>
          <a:stretch/>
        </p:blipFill>
        <p:spPr>
          <a:xfrm>
            <a:off x="0" y="0"/>
            <a:ext cx="8154649" cy="5715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434AD36-439D-F962-A779-A846CEE3C979}"/>
              </a:ext>
            </a:extLst>
          </p:cNvPr>
          <p:cNvSpPr/>
          <p:nvPr userDrawn="1"/>
        </p:nvSpPr>
        <p:spPr>
          <a:xfrm>
            <a:off x="7967272" y="5156616"/>
            <a:ext cx="1176728" cy="558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60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135" y="1371600"/>
            <a:ext cx="3681022" cy="3775869"/>
          </a:xfrm>
        </p:spPr>
        <p:txBody>
          <a:bodyPr/>
          <a:lstStyle>
            <a:lvl1pPr>
              <a:lnSpc>
                <a:spcPct val="100000"/>
              </a:lnSpc>
              <a:defRPr sz="2000">
                <a:latin typeface="Univers Medium" panose="020B0603020202030204" pitchFamily="34" charset="0"/>
              </a:defRPr>
            </a:lvl1pPr>
            <a:lvl2pPr>
              <a:lnSpc>
                <a:spcPct val="100000"/>
              </a:lnSpc>
              <a:defRPr>
                <a:latin typeface="Univers Medium" panose="020B0603020202030204" pitchFamily="34" charset="0"/>
              </a:defRPr>
            </a:lvl2pPr>
            <a:lvl3pPr>
              <a:lnSpc>
                <a:spcPct val="100000"/>
              </a:lnSpc>
              <a:defRPr sz="1600">
                <a:latin typeface="Univers Medium" panose="020B0603020202030204" pitchFamily="34" charset="0"/>
              </a:defRPr>
            </a:lvl3pPr>
            <a:lvl4pPr>
              <a:lnSpc>
                <a:spcPct val="100000"/>
              </a:lnSpc>
              <a:defRPr sz="1400">
                <a:latin typeface="Univers Medium" panose="020B0603020202030204" pitchFamily="34" charset="0"/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8597" y="1371600"/>
            <a:ext cx="3681023" cy="3775869"/>
          </a:xfrm>
        </p:spPr>
        <p:txBody>
          <a:bodyPr/>
          <a:lstStyle>
            <a:lvl1pPr>
              <a:lnSpc>
                <a:spcPct val="100000"/>
              </a:lnSpc>
              <a:defRPr sz="2000">
                <a:latin typeface="Univers Medium" panose="020B0603020202030204" pitchFamily="34" charset="0"/>
              </a:defRPr>
            </a:lvl1pPr>
            <a:lvl2pPr>
              <a:lnSpc>
                <a:spcPct val="100000"/>
              </a:lnSpc>
              <a:defRPr>
                <a:latin typeface="Univers Medium" panose="020B0603020202030204" pitchFamily="34" charset="0"/>
              </a:defRPr>
            </a:lvl2pPr>
            <a:lvl3pPr>
              <a:lnSpc>
                <a:spcPct val="100000"/>
              </a:lnSpc>
              <a:defRPr sz="1600">
                <a:latin typeface="Univers Medium" panose="020B0603020202030204" pitchFamily="34" charset="0"/>
              </a:defRPr>
            </a:lvl3pPr>
            <a:lvl4pPr>
              <a:lnSpc>
                <a:spcPct val="100000"/>
              </a:lnSpc>
              <a:defRPr sz="1400">
                <a:latin typeface="Univers Medium" panose="020B0603020202030204" pitchFamily="34" charset="0"/>
              </a:defRPr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EA033B-3A84-D942-8AD2-87EB2BB6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35" y="487179"/>
            <a:ext cx="7548485" cy="776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0416E"/>
                </a:solidFill>
                <a:latin typeface="Univers" panose="020B0603020202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2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1135" y="1371599"/>
            <a:ext cx="7548486" cy="377587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latin typeface="Univers Medium" panose="020B060302020203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C2A250-38A2-BB42-A93A-B5F4722C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35" y="487179"/>
            <a:ext cx="7548485" cy="776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0416E"/>
                </a:solidFill>
                <a:latin typeface="Univers" panose="020B0603020202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24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Erklärung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10067" y="1371599"/>
            <a:ext cx="4489554" cy="3775870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latin typeface="Univers Medium" panose="020B060302020203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135" y="1371600"/>
            <a:ext cx="2927884" cy="377586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Univers Medium" panose="020B060302020203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C2A250-38A2-BB42-A93A-B5F4722C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35" y="487179"/>
            <a:ext cx="7548485" cy="7766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>
                <a:solidFill>
                  <a:srgbClr val="00416E"/>
                </a:solidFill>
                <a:latin typeface="Univers" panose="020B0603020202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0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DCECD2D-354A-214A-82A8-85822346FCE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C408DB9-427D-6C4F-9A3C-FF6D04D4987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700372E-F62A-1F44-856C-792DF25EBEF5}"/>
              </a:ext>
            </a:extLst>
          </p:cNvPr>
          <p:cNvSpPr/>
          <p:nvPr/>
        </p:nvSpPr>
        <p:spPr>
          <a:xfrm flipH="1">
            <a:off x="8336111" y="0"/>
            <a:ext cx="487180" cy="509666"/>
          </a:xfrm>
          <a:prstGeom prst="rect">
            <a:avLst/>
          </a:prstGeom>
          <a:solidFill>
            <a:srgbClr val="004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5D32700-82AA-E54D-82BC-AB72403F92E4}"/>
              </a:ext>
            </a:extLst>
          </p:cNvPr>
          <p:cNvSpPr txBox="1">
            <a:spLocks/>
          </p:cNvSpPr>
          <p:nvPr/>
        </p:nvSpPr>
        <p:spPr>
          <a:xfrm>
            <a:off x="8352506" y="0"/>
            <a:ext cx="464696" cy="509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MCI Univers 55 Roman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799862D-C377-0D42-9801-6814E04F309A}" type="slidenum">
              <a:rPr lang="de-DE" sz="900" b="1" i="0" smtClean="0">
                <a:solidFill>
                  <a:schemeClr val="bg1"/>
                </a:solidFill>
                <a:latin typeface="Univers Medium" panose="020B0603020202030204" pitchFamily="34" charset="0"/>
              </a:rPr>
              <a:pPr algn="ctr"/>
              <a:t>‹Nr.›</a:t>
            </a:fld>
            <a:endParaRPr lang="de-DE" sz="1000" b="1" i="0" dirty="0">
              <a:solidFill>
                <a:schemeClr val="bg1"/>
              </a:solidFill>
              <a:latin typeface="Univers Medium" panose="020B0603020202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249CF4A-F2D2-9885-9793-0D3A62610D27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B8024BA-DE7F-8809-99AA-4463C1BDFC72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2F246BE5-AB0B-5385-72E0-71F0C3DAD647}"/>
              </a:ext>
            </a:extLst>
          </p:cNvPr>
          <p:cNvSpPr/>
          <p:nvPr userDrawn="1"/>
        </p:nvSpPr>
        <p:spPr>
          <a:xfrm flipH="1">
            <a:off x="8336111" y="0"/>
            <a:ext cx="487180" cy="509666"/>
          </a:xfrm>
          <a:prstGeom prst="rect">
            <a:avLst/>
          </a:prstGeom>
          <a:solidFill>
            <a:srgbClr val="004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91437FCB-B331-E163-2083-A3F294FD53D2}"/>
              </a:ext>
            </a:extLst>
          </p:cNvPr>
          <p:cNvSpPr txBox="1">
            <a:spLocks/>
          </p:cNvSpPr>
          <p:nvPr userDrawn="1"/>
        </p:nvSpPr>
        <p:spPr>
          <a:xfrm>
            <a:off x="8352506" y="0"/>
            <a:ext cx="464696" cy="509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MCI Univers 55 Roman" panose="020B06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799862D-C377-0D42-9801-6814E04F309A}" type="slidenum">
              <a:rPr lang="de-DE" sz="900" b="1" i="0" smtClean="0">
                <a:solidFill>
                  <a:schemeClr val="bg1"/>
                </a:solidFill>
                <a:latin typeface="Univers Medium" panose="020B0603020202030204" pitchFamily="34" charset="0"/>
              </a:rPr>
              <a:pPr algn="ctr"/>
              <a:t>‹Nr.›</a:t>
            </a:fld>
            <a:endParaRPr lang="de-DE" sz="1000" b="1" i="0" dirty="0">
              <a:solidFill>
                <a:schemeClr val="bg1"/>
              </a:solidFill>
              <a:latin typeface="Univers Medium" panose="020B0603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05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61" r:id="rId14"/>
    <p:sldLayoutId id="2147483673" r:id="rId15"/>
    <p:sldLayoutId id="2147483671" r:id="rId16"/>
    <p:sldLayoutId id="2147483670" r:id="rId17"/>
    <p:sldLayoutId id="2147483664" r:id="rId18"/>
    <p:sldLayoutId id="2147483672" r:id="rId19"/>
    <p:sldLayoutId id="2147483669" r:id="rId20"/>
    <p:sldLayoutId id="2147483667" r:id="rId21"/>
    <p:sldLayoutId id="2147483679" r:id="rId22"/>
    <p:sldLayoutId id="2147483684" r:id="rId2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800" b="1" i="0" kern="1200" dirty="0">
          <a:solidFill>
            <a:srgbClr val="00416E"/>
          </a:solidFill>
          <a:latin typeface="Univers" panose="020B060302020203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lang="de-DE" sz="2000" kern="1200" dirty="0">
          <a:solidFill>
            <a:schemeClr val="tx1"/>
          </a:solidFill>
          <a:latin typeface="Univers Medium" panose="020B060302020203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lang="de-DE" sz="1800" kern="1200" dirty="0">
          <a:solidFill>
            <a:schemeClr val="tx1"/>
          </a:solidFill>
          <a:latin typeface="Univers Medium" panose="020B060302020203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lang="de-DE" sz="1600" kern="1200" dirty="0">
          <a:solidFill>
            <a:schemeClr val="tx1"/>
          </a:solidFill>
          <a:latin typeface="Univers Medium" panose="020B060302020203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lang="de-DE" sz="1400" kern="1200" dirty="0">
          <a:solidFill>
            <a:schemeClr val="tx1"/>
          </a:solidFill>
          <a:latin typeface="Univers Medium" panose="020B060302020203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800">
          <p15:clr>
            <a:srgbClr val="F26B43"/>
          </p15:clr>
        </p15:guide>
        <p15:guide id="4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-65762" y="-44882"/>
            <a:ext cx="9144000" cy="544345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32000">
                <a:srgbClr val="E9E9E9">
                  <a:alpha val="0"/>
                </a:srgbClr>
              </a:gs>
              <a:gs pos="54000">
                <a:schemeClr val="accent3">
                  <a:lumMod val="20000"/>
                  <a:lumOff val="80000"/>
                  <a:alpha val="70000"/>
                </a:schemeClr>
              </a:gs>
              <a:gs pos="74000">
                <a:schemeClr val="accent3">
                  <a:lumMod val="20000"/>
                  <a:lumOff val="80000"/>
                  <a:alpha val="95000"/>
                </a:schemeClr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txBody>
          <a:bodyPr wrap="square" rtlCol="0">
            <a:noAutofit/>
          </a:bodyPr>
          <a:lstStyle/>
          <a:p>
            <a:endParaRPr lang="en-US" sz="1053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1"/>
            <a:ext cx="2295149" cy="121615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44927" y="1382420"/>
            <a:ext cx="6037885" cy="13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rgbClr val="004982"/>
                </a:solidFill>
                <a:latin typeface="+mj-lt"/>
              </a:rPr>
              <a:t>Ergonomie &amp; Gerätedesign</a:t>
            </a:r>
            <a:endParaRPr lang="de-DE" sz="2100" dirty="0">
              <a:solidFill>
                <a:srgbClr val="004982"/>
              </a:solidFill>
              <a:latin typeface="+mj-lt"/>
            </a:endParaRPr>
          </a:p>
          <a:p>
            <a:endParaRPr lang="de-DE" sz="1053" dirty="0">
              <a:solidFill>
                <a:srgbClr val="004982"/>
              </a:solidFill>
              <a:latin typeface="+mj-lt"/>
            </a:endParaRPr>
          </a:p>
          <a:p>
            <a:r>
              <a:rPr lang="de-DE" sz="1053" dirty="0">
                <a:solidFill>
                  <a:srgbClr val="004982"/>
                </a:solidFill>
                <a:latin typeface="+mj-lt"/>
              </a:rPr>
              <a:t>Florian Just, Samuel </a:t>
            </a:r>
            <a:r>
              <a:rPr lang="de-DE" sz="1053" dirty="0" err="1">
                <a:solidFill>
                  <a:srgbClr val="004982"/>
                </a:solidFill>
                <a:latin typeface="+mj-lt"/>
              </a:rPr>
              <a:t>Dabisch</a:t>
            </a:r>
            <a:r>
              <a:rPr lang="de-DE" sz="1053" dirty="0">
                <a:solidFill>
                  <a:srgbClr val="004982"/>
                </a:solidFill>
                <a:latin typeface="+mj-lt"/>
              </a:rPr>
              <a:t>, Dominic Vogt, Matti </a:t>
            </a:r>
            <a:r>
              <a:rPr lang="de-DE" sz="1053" dirty="0" err="1">
                <a:solidFill>
                  <a:srgbClr val="004982"/>
                </a:solidFill>
                <a:latin typeface="+mj-lt"/>
              </a:rPr>
              <a:t>Fletschinger</a:t>
            </a:r>
            <a:r>
              <a:rPr lang="de-DE" sz="1053" dirty="0">
                <a:solidFill>
                  <a:srgbClr val="004982"/>
                </a:solidFill>
                <a:latin typeface="+mj-lt"/>
              </a:rPr>
              <a:t>, Christian Kleber</a:t>
            </a:r>
            <a:endParaRPr lang="de-DE" sz="1200" dirty="0">
              <a:solidFill>
                <a:srgbClr val="004982"/>
              </a:solidFill>
              <a:latin typeface="+mj-lt"/>
            </a:endParaRPr>
          </a:p>
          <a:p>
            <a:endParaRPr lang="de-DE" sz="1200" dirty="0">
              <a:solidFill>
                <a:srgbClr val="004982"/>
              </a:solidFill>
              <a:latin typeface="+mj-lt"/>
            </a:endParaRPr>
          </a:p>
          <a:p>
            <a:endParaRPr lang="de-DE" sz="1200" dirty="0">
              <a:solidFill>
                <a:srgbClr val="004982"/>
              </a:solidFill>
              <a:latin typeface="+mj-l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721309"/>
            <a:ext cx="1572788" cy="157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4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F366F02-C017-0275-1B6B-A55603553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135" y="1371600"/>
            <a:ext cx="3681022" cy="3775869"/>
          </a:xfrm>
        </p:spPr>
        <p:txBody>
          <a:bodyPr/>
          <a:lstStyle/>
          <a:p>
            <a:r>
              <a:rPr lang="en-US" dirty="0"/>
              <a:t>Amateur bis </a:t>
            </a:r>
            <a:r>
              <a:rPr lang="en-US" dirty="0" err="1"/>
              <a:t>Profi</a:t>
            </a:r>
            <a:r>
              <a:rPr lang="en-US" dirty="0"/>
              <a:t> </a:t>
            </a:r>
            <a:r>
              <a:rPr lang="en-US" dirty="0" err="1"/>
              <a:t>Sportler</a:t>
            </a:r>
            <a:endParaRPr lang="en-US" dirty="0"/>
          </a:p>
          <a:p>
            <a:r>
              <a:rPr lang="en-US" dirty="0" err="1"/>
              <a:t>Kompression</a:t>
            </a:r>
            <a:endParaRPr lang="en-US" dirty="0"/>
          </a:p>
          <a:p>
            <a:r>
              <a:rPr lang="en-US" dirty="0"/>
              <a:t>Schnell </a:t>
            </a:r>
            <a:r>
              <a:rPr lang="en-US" dirty="0" err="1"/>
              <a:t>Anwendbar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776DD3-7012-4CE9-EB2C-7ECB4311C4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2" r="2" b="2"/>
          <a:stretch/>
        </p:blipFill>
        <p:spPr>
          <a:xfrm>
            <a:off x="4518597" y="1371600"/>
            <a:ext cx="3681023" cy="377586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1135" y="487179"/>
            <a:ext cx="7548485" cy="776625"/>
          </a:xfrm>
        </p:spPr>
        <p:txBody>
          <a:bodyPr anchor="ctr">
            <a:normAutofit/>
          </a:bodyPr>
          <a:lstStyle/>
          <a:p>
            <a:r>
              <a:rPr lang="en-US" dirty="0" err="1"/>
              <a:t>Knöchelbandage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63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9A2B72D-171C-4866-14A5-F159BB82FB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9172" y="1785937"/>
            <a:ext cx="2143125" cy="2143125"/>
          </a:xfrm>
          <a:prstGeom prst="rect">
            <a:avLst/>
          </a:prstGeom>
        </p:spPr>
      </p:pic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1565D49-CB6B-BAE2-5526-CF9AA1164C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37795" y="1476969"/>
            <a:ext cx="3681413" cy="2761059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9777016A-2F6C-902B-73DB-AEE8D4A7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Outlook: Knöchelbandage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487FD6A-18BD-73DA-807C-C4856A7F4392}"/>
              </a:ext>
            </a:extLst>
          </p:cNvPr>
          <p:cNvSpPr txBox="1"/>
          <p:nvPr/>
        </p:nvSpPr>
        <p:spPr>
          <a:xfrm>
            <a:off x="3610708" y="2303500"/>
            <a:ext cx="9612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6809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Ein Bild, das Person, Kleidung, draußen, Schuhwerk enthält.&#10;&#10;KI-generierte Inhalte können fehlerhaft sein.">
            <a:extLst>
              <a:ext uri="{FF2B5EF4-FFF2-40B4-BE49-F238E27FC236}">
                <a16:creationId xmlns:a16="http://schemas.microsoft.com/office/drawing/2014/main" id="{9718C106-AD55-DEF6-4326-EC10558D8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51135" y="1854967"/>
            <a:ext cx="3681413" cy="2618737"/>
          </a:xfrm>
        </p:spPr>
      </p:pic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DE9E601-016E-A098-F72D-AC7FF5CFAC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518597" y="1419023"/>
            <a:ext cx="3681023" cy="3681023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BC3AA0D-6F69-8E35-3D0E-4AC286F2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35" y="487179"/>
            <a:ext cx="7548485" cy="776625"/>
          </a:xfrm>
        </p:spPr>
        <p:txBody>
          <a:bodyPr anchor="ctr">
            <a:normAutofit/>
          </a:bodyPr>
          <a:lstStyle/>
          <a:p>
            <a:r>
              <a:rPr lang="de-DE" dirty="0"/>
              <a:t>Krücke Customize</a:t>
            </a:r>
          </a:p>
        </p:txBody>
      </p:sp>
    </p:spTree>
    <p:extLst>
      <p:ext uri="{BB962C8B-B14F-4D97-AF65-F5344CB8AC3E}">
        <p14:creationId xmlns:p14="http://schemas.microsoft.com/office/powerpoint/2010/main" val="93620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Ein Bild, das Werkzeug enthält.&#10;&#10;KI-generierte Inhalte können fehlerhaft sein.">
            <a:extLst>
              <a:ext uri="{FF2B5EF4-FFF2-40B4-BE49-F238E27FC236}">
                <a16:creationId xmlns:a16="http://schemas.microsoft.com/office/drawing/2014/main" id="{9EFA40BA-0F51-BD45-246C-0BF0F8D500A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1781" y="1197033"/>
            <a:ext cx="2491335" cy="1993068"/>
          </a:xfrm>
        </p:spPr>
      </p:pic>
      <p:pic>
        <p:nvPicPr>
          <p:cNvPr id="8" name="Inhaltsplatzhalter 7" descr="Ein Bild, das Hand, Handschuhe, Finger, Handschuh enthält.&#10;&#10;KI-generierte Inhalte können fehlerhaft sein.">
            <a:extLst>
              <a:ext uri="{FF2B5EF4-FFF2-40B4-BE49-F238E27FC236}">
                <a16:creationId xmlns:a16="http://schemas.microsoft.com/office/drawing/2014/main" id="{C11EE69F-81DB-C5AC-8D34-965842A434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7116" y="3190101"/>
            <a:ext cx="2236053" cy="2186801"/>
          </a:xfr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A6B98CF1-B673-A34F-244A-F811878E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Outlook: Krücke</a:t>
            </a:r>
          </a:p>
        </p:txBody>
      </p:sp>
      <p:pic>
        <p:nvPicPr>
          <p:cNvPr id="10" name="Grafik 9" descr="Ein Bild, das Tripod, Stuhl, Design enthält.&#10;&#10;KI-generierte Inhalte können fehlerhaft sein.">
            <a:extLst>
              <a:ext uri="{FF2B5EF4-FFF2-40B4-BE49-F238E27FC236}">
                <a16:creationId xmlns:a16="http://schemas.microsoft.com/office/drawing/2014/main" id="{01013CC5-281D-BAD3-847A-BFC7B6638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580" y="1346662"/>
            <a:ext cx="3453938" cy="345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3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DE63C01D-A7DE-A067-4856-4C6B3FD92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135" y="1371600"/>
            <a:ext cx="3681022" cy="3775869"/>
          </a:xfrm>
        </p:spPr>
        <p:txBody>
          <a:bodyPr/>
          <a:lstStyle/>
          <a:p>
            <a:r>
              <a:rPr lang="en-US" dirty="0" err="1"/>
              <a:t>Medizinisches</a:t>
            </a:r>
            <a:r>
              <a:rPr lang="en-US" dirty="0"/>
              <a:t> </a:t>
            </a:r>
            <a:r>
              <a:rPr lang="en-US" dirty="0" err="1"/>
              <a:t>Fachpersonal</a:t>
            </a:r>
            <a:endParaRPr lang="en-US" dirty="0"/>
          </a:p>
          <a:p>
            <a:r>
              <a:rPr lang="en-US" dirty="0" err="1"/>
              <a:t>Erfasst</a:t>
            </a:r>
            <a:r>
              <a:rPr lang="en-US" dirty="0"/>
              <a:t> Daten und </a:t>
            </a:r>
            <a:r>
              <a:rPr lang="en-US" dirty="0" err="1"/>
              <a:t>Kontrolliert</a:t>
            </a:r>
            <a:r>
              <a:rPr lang="en-US" dirty="0"/>
              <a:t> </a:t>
            </a:r>
            <a:r>
              <a:rPr lang="en-US" dirty="0" err="1"/>
              <a:t>Schrittmacher</a:t>
            </a:r>
            <a:r>
              <a:rPr lang="en-US" dirty="0"/>
              <a:t> </a:t>
            </a:r>
            <a:r>
              <a:rPr lang="en-US" dirty="0" err="1"/>
              <a:t>fähigkeiten</a:t>
            </a:r>
            <a:endParaRPr lang="en-US" dirty="0"/>
          </a:p>
          <a:p>
            <a:endParaRPr lang="en-US" dirty="0"/>
          </a:p>
        </p:txBody>
      </p:sp>
      <p:pic>
        <p:nvPicPr>
          <p:cNvPr id="5" name="Inhaltsplatzhalter 4" descr="Ein Bild, das Text, Elektronik, Elektronisches Gerät, Büroausstattung enthält.&#10;&#10;KI-generierte Inhalte können fehlerhaft sein.">
            <a:extLst>
              <a:ext uri="{FF2B5EF4-FFF2-40B4-BE49-F238E27FC236}">
                <a16:creationId xmlns:a16="http://schemas.microsoft.com/office/drawing/2014/main" id="{CF2739FC-D826-DE49-DFEC-E11D224710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8597" y="1814733"/>
            <a:ext cx="3681023" cy="2889603"/>
          </a:xfr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324DD01-FBE7-C1E6-5647-DFCA0EAD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35" y="487179"/>
            <a:ext cx="7548485" cy="776625"/>
          </a:xfrm>
        </p:spPr>
        <p:txBody>
          <a:bodyPr anchor="ctr">
            <a:normAutofit/>
          </a:bodyPr>
          <a:lstStyle/>
          <a:p>
            <a:r>
              <a:rPr lang="de-DE" dirty="0"/>
              <a:t>Herzschrittmacher Kontrollgerät</a:t>
            </a:r>
          </a:p>
        </p:txBody>
      </p:sp>
    </p:spTree>
    <p:extLst>
      <p:ext uri="{BB962C8B-B14F-4D97-AF65-F5344CB8AC3E}">
        <p14:creationId xmlns:p14="http://schemas.microsoft.com/office/powerpoint/2010/main" val="355987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86CA457-DD54-05C7-6651-DE72D6EE22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84" r="2428"/>
          <a:stretch/>
        </p:blipFill>
        <p:spPr>
          <a:xfrm>
            <a:off x="651135" y="1371600"/>
            <a:ext cx="3681022" cy="3775869"/>
          </a:xfrm>
          <a:prstGeom prst="rect">
            <a:avLst/>
          </a:prstGeom>
          <a:noFill/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F9A4F21-977D-E016-DD12-4730D8719A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42" r="18735" b="-1"/>
          <a:stretch/>
        </p:blipFill>
        <p:spPr>
          <a:xfrm>
            <a:off x="5756191" y="645073"/>
            <a:ext cx="2973998" cy="3050627"/>
          </a:xfrm>
          <a:prstGeom prst="rect">
            <a:avLst/>
          </a:prstGeom>
          <a:noFill/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F01F283-0EF7-F409-956A-52354206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135" y="487179"/>
            <a:ext cx="7548485" cy="776625"/>
          </a:xfrm>
        </p:spPr>
        <p:txBody>
          <a:bodyPr anchor="ctr">
            <a:normAutofit/>
          </a:bodyPr>
          <a:lstStyle/>
          <a:p>
            <a:r>
              <a:rPr lang="de-DE" dirty="0"/>
              <a:t>Outlook: Kontrollgerät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4199464-FA41-6371-6A95-D63FAF354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514" y="3695700"/>
            <a:ext cx="27336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26733"/>
      </p:ext>
    </p:extLst>
  </p:cSld>
  <p:clrMapOvr>
    <a:masterClrMapping/>
  </p:clrMapOvr>
</p:sld>
</file>

<file path=ppt/theme/theme1.xml><?xml version="1.0" encoding="utf-8"?>
<a:theme xmlns:a="http://schemas.openxmlformats.org/drawingml/2006/main" name="MCI_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I_Design" id="{776E325C-375B-4F23-BDE0-6C86E4F77BC0}" vid="{DC95B7BD-3817-410C-A9DA-4BF3C2C258E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50</Words>
  <Application>Microsoft Office PowerPoint</Application>
  <PresentationFormat>Bildschirmpräsentation (16:10)</PresentationFormat>
  <Paragraphs>18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Roboto</vt:lpstr>
      <vt:lpstr>Univers</vt:lpstr>
      <vt:lpstr>Univers Medium</vt:lpstr>
      <vt:lpstr>Wingdings</vt:lpstr>
      <vt:lpstr>MCI_Design</vt:lpstr>
      <vt:lpstr>PowerPoint-Präsentation</vt:lpstr>
      <vt:lpstr>Knöchelbandage</vt:lpstr>
      <vt:lpstr>Outlook: Knöchelbandage</vt:lpstr>
      <vt:lpstr>Krücke Customize</vt:lpstr>
      <vt:lpstr>Outlook: Krücke</vt:lpstr>
      <vt:lpstr>Herzschrittmacher Kontrollgerät</vt:lpstr>
      <vt:lpstr>Outlook: Kontrollgerät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Dominic  Vogt</cp:lastModifiedBy>
  <cp:revision>734</cp:revision>
  <dcterms:created xsi:type="dcterms:W3CDTF">2020-05-08T06:59:06Z</dcterms:created>
  <dcterms:modified xsi:type="dcterms:W3CDTF">2025-03-13T10:54:12Z</dcterms:modified>
</cp:coreProperties>
</file>