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441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/>
    <p:restoredTop sz="96405"/>
  </p:normalViewPr>
  <p:slideViewPr>
    <p:cSldViewPr snapToGrid="0" snapToObjects="1">
      <p:cViewPr varScale="1">
        <p:scale>
          <a:sx n="100" d="100"/>
          <a:sy n="100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40ECE-5432-BB45-AA3A-96960C2AEAD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E594E-E0E0-1B42-81C6-4A833805F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12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A2D5FB19-F67B-C00A-C86E-D0A3E93DA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EC142C-17DA-304E-94AC-8D094EC501EA}" type="slidenum">
              <a:rPr lang="zh-CN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7918CC1-C9E6-76BA-FEB8-18191B2689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8528646A-B8C7-04D2-A99A-3187AC82A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82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48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3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5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2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19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74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4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660B-DA00-6F42-877B-4D464DF79B48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D530-1DD6-954A-957B-01F3E3DE9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5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A6EC13D-D217-AFF7-284A-4BDBB24332B7}"/>
              </a:ext>
            </a:extLst>
          </p:cNvPr>
          <p:cNvGrpSpPr/>
          <p:nvPr/>
        </p:nvGrpSpPr>
        <p:grpSpPr>
          <a:xfrm>
            <a:off x="2825007" y="3215421"/>
            <a:ext cx="7116763" cy="4662548"/>
            <a:chOff x="3686784" y="2063750"/>
            <a:chExt cx="7116763" cy="4662548"/>
          </a:xfrm>
        </p:grpSpPr>
        <p:grpSp>
          <p:nvGrpSpPr>
            <p:cNvPr id="108548" name="Group 91">
              <a:extLst>
                <a:ext uri="{FF2B5EF4-FFF2-40B4-BE49-F238E27FC236}">
                  <a16:creationId xmlns:a16="http://schemas.microsoft.com/office/drawing/2014/main" id="{ED1BB79D-D36E-014B-5D3D-01F84C264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784" y="2063750"/>
              <a:ext cx="7116763" cy="4657725"/>
              <a:chOff x="444" y="1008"/>
              <a:chExt cx="4483" cy="2934"/>
            </a:xfrm>
          </p:grpSpPr>
          <p:sp>
            <p:nvSpPr>
              <p:cNvPr id="108549" name="Rectangle 92">
                <a:extLst>
                  <a:ext uri="{FF2B5EF4-FFF2-40B4-BE49-F238E27FC236}">
                    <a16:creationId xmlns:a16="http://schemas.microsoft.com/office/drawing/2014/main" id="{8257CEBF-07AC-E91F-0249-AF1D94805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1008"/>
                <a:ext cx="503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Date</a:t>
                </a:r>
              </a:p>
            </p:txBody>
          </p:sp>
          <p:sp>
            <p:nvSpPr>
              <p:cNvPr id="108550" name="Rectangle 93">
                <a:extLst>
                  <a:ext uri="{FF2B5EF4-FFF2-40B4-BE49-F238E27FC236}">
                    <a16:creationId xmlns:a16="http://schemas.microsoft.com/office/drawing/2014/main" id="{A7CB8D10-D449-9473-BD76-90B4F27CC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615059">
                <a:off x="274" y="1340"/>
                <a:ext cx="77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Product</a:t>
                </a:r>
              </a:p>
            </p:txBody>
          </p:sp>
          <p:sp>
            <p:nvSpPr>
              <p:cNvPr id="108551" name="Rectangle 94">
                <a:extLst>
                  <a:ext uri="{FF2B5EF4-FFF2-40B4-BE49-F238E27FC236}">
                    <a16:creationId xmlns:a16="http://schemas.microsoft.com/office/drawing/2014/main" id="{D0125939-41CB-3AD1-A419-B59585FD3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06" y="2086"/>
                <a:ext cx="553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Store</a:t>
                </a:r>
              </a:p>
            </p:txBody>
          </p:sp>
          <p:sp>
            <p:nvSpPr>
              <p:cNvPr id="108613" name="AutoShape 97">
                <a:extLst>
                  <a:ext uri="{FF2B5EF4-FFF2-40B4-BE49-F238E27FC236}">
                    <a16:creationId xmlns:a16="http://schemas.microsoft.com/office/drawing/2014/main" id="{2B6220F0-9749-4EB8-8620-B1FAB09CE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04" y="3755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53" name="AutoShape 98">
                <a:extLst>
                  <a:ext uri="{FF2B5EF4-FFF2-40B4-BE49-F238E27FC236}">
                    <a16:creationId xmlns:a16="http://schemas.microsoft.com/office/drawing/2014/main" id="{549FFD14-BABE-6C6D-33FD-7B5E04600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787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54" name="AutoShape 99">
                <a:extLst>
                  <a:ext uri="{FF2B5EF4-FFF2-40B4-BE49-F238E27FC236}">
                    <a16:creationId xmlns:a16="http://schemas.microsoft.com/office/drawing/2014/main" id="{C3F08D6C-0296-E98D-72CC-B0511286E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328"/>
                <a:ext cx="640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55" name="AutoShape 100">
                <a:extLst>
                  <a:ext uri="{FF2B5EF4-FFF2-40B4-BE49-F238E27FC236}">
                    <a16:creationId xmlns:a16="http://schemas.microsoft.com/office/drawing/2014/main" id="{35FD6EB0-E6B8-D6CC-6CAE-B68472C8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1870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56" name="AutoShape 101">
                <a:extLst>
                  <a:ext uri="{FF2B5EF4-FFF2-40B4-BE49-F238E27FC236}">
                    <a16:creationId xmlns:a16="http://schemas.microsoft.com/office/drawing/2014/main" id="{9EBCCAA4-DA63-B0A1-2CF5-8D2B8D9B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958"/>
                <a:ext cx="640" cy="564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57" name="AutoShape 102">
                <a:extLst>
                  <a:ext uri="{FF2B5EF4-FFF2-40B4-BE49-F238E27FC236}">
                    <a16:creationId xmlns:a16="http://schemas.microsoft.com/office/drawing/2014/main" id="{85746DD7-E571-5145-C4EE-81F9DF1F5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500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58" name="AutoShape 103">
                <a:extLst>
                  <a:ext uri="{FF2B5EF4-FFF2-40B4-BE49-F238E27FC236}">
                    <a16:creationId xmlns:a16="http://schemas.microsoft.com/office/drawing/2014/main" id="{B395B1D9-96B2-F939-B033-1FEA714D0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043"/>
                <a:ext cx="640" cy="562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59" name="AutoShape 104">
                <a:extLst>
                  <a:ext uri="{FF2B5EF4-FFF2-40B4-BE49-F238E27FC236}">
                    <a16:creationId xmlns:a16="http://schemas.microsoft.com/office/drawing/2014/main" id="{C13E105B-1649-C4B8-A04E-B53E1347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3130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0" name="AutoShape 105">
                <a:extLst>
                  <a:ext uri="{FF2B5EF4-FFF2-40B4-BE49-F238E27FC236}">
                    <a16:creationId xmlns:a16="http://schemas.microsoft.com/office/drawing/2014/main" id="{353AF36F-71AA-1681-69CC-68E368A89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2673"/>
                <a:ext cx="641" cy="562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1" name="AutoShape 106">
                <a:extLst>
                  <a:ext uri="{FF2B5EF4-FFF2-40B4-BE49-F238E27FC236}">
                    <a16:creationId xmlns:a16="http://schemas.microsoft.com/office/drawing/2014/main" id="{3E4F3E96-99B8-CD0E-A33F-B595F12A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2214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2" name="Rectangle 107">
                <a:extLst>
                  <a:ext uri="{FF2B5EF4-FFF2-40B4-BE49-F238E27FC236}">
                    <a16:creationId xmlns:a16="http://schemas.microsoft.com/office/drawing/2014/main" id="{28B32330-76FF-1C46-B400-740B1A6FB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66"/>
                <a:ext cx="3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sum</a:t>
                </a:r>
              </a:p>
            </p:txBody>
          </p:sp>
          <p:sp>
            <p:nvSpPr>
              <p:cNvPr id="108563" name="Rectangle 108">
                <a:extLst>
                  <a:ext uri="{FF2B5EF4-FFF2-40B4-BE49-F238E27FC236}">
                    <a16:creationId xmlns:a16="http://schemas.microsoft.com/office/drawing/2014/main" id="{26F3C489-4B24-AF6A-FA98-2FE433BD5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206"/>
                <a:ext cx="3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sum</a:t>
                </a:r>
              </a:p>
            </p:txBody>
          </p:sp>
          <p:sp>
            <p:nvSpPr>
              <p:cNvPr id="108564" name="AutoShape 109">
                <a:extLst>
                  <a:ext uri="{FF2B5EF4-FFF2-40B4-BE49-F238E27FC236}">
                    <a16:creationId xmlns:a16="http://schemas.microsoft.com/office/drawing/2014/main" id="{BE45F203-BD16-ABCF-FB12-F5A0515B5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5" name="AutoShape 110">
                <a:extLst>
                  <a:ext uri="{FF2B5EF4-FFF2-40B4-BE49-F238E27FC236}">
                    <a16:creationId xmlns:a16="http://schemas.microsoft.com/office/drawing/2014/main" id="{3602DA77-BA8A-8444-CCEA-906CED397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6" name="AutoShape 111">
                <a:extLst>
                  <a:ext uri="{FF2B5EF4-FFF2-40B4-BE49-F238E27FC236}">
                    <a16:creationId xmlns:a16="http://schemas.microsoft.com/office/drawing/2014/main" id="{AAF5BE96-9717-A5E1-F762-2BAF666F8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1771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7" name="AutoShape 112">
                <a:extLst>
                  <a:ext uri="{FF2B5EF4-FFF2-40B4-BE49-F238E27FC236}">
                    <a16:creationId xmlns:a16="http://schemas.microsoft.com/office/drawing/2014/main" id="{0A33C12A-3748-7200-529A-6359A3F01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9" y="1428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8" name="AutoShape 113">
                <a:extLst>
                  <a:ext uri="{FF2B5EF4-FFF2-40B4-BE49-F238E27FC236}">
                    <a16:creationId xmlns:a16="http://schemas.microsoft.com/office/drawing/2014/main" id="{C88E500F-F40D-A7CE-67AE-4E398DD77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1599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9" name="AutoShape 114">
                <a:extLst>
                  <a:ext uri="{FF2B5EF4-FFF2-40B4-BE49-F238E27FC236}">
                    <a16:creationId xmlns:a16="http://schemas.microsoft.com/office/drawing/2014/main" id="{FBB3A3B7-A7E9-CF3C-3FFF-578C8FACA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0" name="AutoShape 115">
                <a:extLst>
                  <a:ext uri="{FF2B5EF4-FFF2-40B4-BE49-F238E27FC236}">
                    <a16:creationId xmlns:a16="http://schemas.microsoft.com/office/drawing/2014/main" id="{E39450FC-3338-11BA-68FC-AE7FE56EB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1" name="AutoShape 116">
                <a:extLst>
                  <a:ext uri="{FF2B5EF4-FFF2-40B4-BE49-F238E27FC236}">
                    <a16:creationId xmlns:a16="http://schemas.microsoft.com/office/drawing/2014/main" id="{EA47F1EB-540B-C0C6-A372-09DABB42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1599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2" name="AutoShape 117">
                <a:extLst>
                  <a:ext uri="{FF2B5EF4-FFF2-40B4-BE49-F238E27FC236}">
                    <a16:creationId xmlns:a16="http://schemas.microsoft.com/office/drawing/2014/main" id="{FA54491F-A04F-0F8A-CE08-27E16784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3" name="AutoShape 118">
                <a:extLst>
                  <a:ext uri="{FF2B5EF4-FFF2-40B4-BE49-F238E27FC236}">
                    <a16:creationId xmlns:a16="http://schemas.microsoft.com/office/drawing/2014/main" id="{010C5A56-A8BE-12CE-96F8-F389C4EB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4" name="AutoShape 119">
                <a:extLst>
                  <a:ext uri="{FF2B5EF4-FFF2-40B4-BE49-F238E27FC236}">
                    <a16:creationId xmlns:a16="http://schemas.microsoft.com/office/drawing/2014/main" id="{845CFB79-F3CB-9E84-B3C1-BA87C4905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6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5" name="AutoShape 120">
                <a:extLst>
                  <a:ext uri="{FF2B5EF4-FFF2-40B4-BE49-F238E27FC236}">
                    <a16:creationId xmlns:a16="http://schemas.microsoft.com/office/drawing/2014/main" id="{B2360B6B-CE67-9DEC-357D-B4D85357C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1771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6" name="AutoShape 121">
                <a:extLst>
                  <a:ext uri="{FF2B5EF4-FFF2-40B4-BE49-F238E27FC236}">
                    <a16:creationId xmlns:a16="http://schemas.microsoft.com/office/drawing/2014/main" id="{38ADFEDF-00CA-641A-BA7B-CFAD63EC0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5" y="1428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7" name="AutoShape 122">
                <a:extLst>
                  <a:ext uri="{FF2B5EF4-FFF2-40B4-BE49-F238E27FC236}">
                    <a16:creationId xmlns:a16="http://schemas.microsoft.com/office/drawing/2014/main" id="{DE473668-6724-E29D-091E-0CCA3273E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8" name="AutoShape 123">
                <a:extLst>
                  <a:ext uri="{FF2B5EF4-FFF2-40B4-BE49-F238E27FC236}">
                    <a16:creationId xmlns:a16="http://schemas.microsoft.com/office/drawing/2014/main" id="{115BD03A-C8A9-383B-8E3E-1FD4FC957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8579" name="Group 124">
                <a:extLst>
                  <a:ext uri="{FF2B5EF4-FFF2-40B4-BE49-F238E27FC236}">
                    <a16:creationId xmlns:a16="http://schemas.microsoft.com/office/drawing/2014/main" id="{255F5D82-9B8E-7381-BC56-ED288E2AF7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" y="1926"/>
                <a:ext cx="2768" cy="1937"/>
                <a:chOff x="1388" y="1937"/>
                <a:chExt cx="2026" cy="1310"/>
              </a:xfrm>
            </p:grpSpPr>
            <p:sp>
              <p:nvSpPr>
                <p:cNvPr id="108592" name="AutoShape 125">
                  <a:extLst>
                    <a:ext uri="{FF2B5EF4-FFF2-40B4-BE49-F238E27FC236}">
                      <a16:creationId xmlns:a16="http://schemas.microsoft.com/office/drawing/2014/main" id="{3A9FF5BC-4785-9CCA-C5F1-852AE93B5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8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593" name="AutoShape 126">
                  <a:extLst>
                    <a:ext uri="{FF2B5EF4-FFF2-40B4-BE49-F238E27FC236}">
                      <a16:creationId xmlns:a16="http://schemas.microsoft.com/office/drawing/2014/main" id="{17A55F0A-460D-C56E-49C0-1E56F97D6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8" y="2867"/>
                  <a:ext cx="468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594" name="AutoShape 127">
                  <a:extLst>
                    <a:ext uri="{FF2B5EF4-FFF2-40B4-BE49-F238E27FC236}">
                      <a16:creationId xmlns:a16="http://schemas.microsoft.com/office/drawing/2014/main" id="{62C120C9-EC4D-C8FE-F29D-B320E0222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8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595" name="AutoShape 128">
                  <a:extLst>
                    <a:ext uri="{FF2B5EF4-FFF2-40B4-BE49-F238E27FC236}">
                      <a16:creationId xmlns:a16="http://schemas.microsoft.com/office/drawing/2014/main" id="{48379AF6-FF22-AAB7-0871-47DB6A43E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9" y="2258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596" name="AutoShape 129">
                  <a:extLst>
                    <a:ext uri="{FF2B5EF4-FFF2-40B4-BE49-F238E27FC236}">
                      <a16:creationId xmlns:a16="http://schemas.microsoft.com/office/drawing/2014/main" id="{D4945539-2F02-E779-FCB7-FDC405A928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8" y="255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597" name="AutoShape 130">
                  <a:extLst>
                    <a:ext uri="{FF2B5EF4-FFF2-40B4-BE49-F238E27FC236}">
                      <a16:creationId xmlns:a16="http://schemas.microsoft.com/office/drawing/2014/main" id="{8D05DC73-E7D8-569E-3702-E72409F22C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8" y="224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598" name="AutoShape 131">
                  <a:extLst>
                    <a:ext uri="{FF2B5EF4-FFF2-40B4-BE49-F238E27FC236}">
                      <a16:creationId xmlns:a16="http://schemas.microsoft.com/office/drawing/2014/main" id="{4097AE76-D3A2-4267-F23D-F8E83738C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599" name="AutoShape 132">
                  <a:extLst>
                    <a:ext uri="{FF2B5EF4-FFF2-40B4-BE49-F238E27FC236}">
                      <a16:creationId xmlns:a16="http://schemas.microsoft.com/office/drawing/2014/main" id="{20FAF510-7001-DD71-6580-61576F14F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0" name="AutoShape 133">
                  <a:extLst>
                    <a:ext uri="{FF2B5EF4-FFF2-40B4-BE49-F238E27FC236}">
                      <a16:creationId xmlns:a16="http://schemas.microsoft.com/office/drawing/2014/main" id="{89C77AEE-C83B-F90F-A920-4FF5E2CEC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224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1" name="AutoShape 134">
                  <a:extLst>
                    <a:ext uri="{FF2B5EF4-FFF2-40B4-BE49-F238E27FC236}">
                      <a16:creationId xmlns:a16="http://schemas.microsoft.com/office/drawing/2014/main" id="{E8EA26E4-B315-4084-B116-3780A5CA0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6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2" name="AutoShape 135">
                  <a:extLst>
                    <a:ext uri="{FF2B5EF4-FFF2-40B4-BE49-F238E27FC236}">
                      <a16:creationId xmlns:a16="http://schemas.microsoft.com/office/drawing/2014/main" id="{085DC522-F975-5DBF-E31E-D15B813F0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6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3" name="AutoShape 136">
                  <a:extLst>
                    <a:ext uri="{FF2B5EF4-FFF2-40B4-BE49-F238E27FC236}">
                      <a16:creationId xmlns:a16="http://schemas.microsoft.com/office/drawing/2014/main" id="{C8C9A709-F7C6-9041-4A8B-F2A98FACA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6" y="224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4" name="AutoShape 137">
                  <a:extLst>
                    <a:ext uri="{FF2B5EF4-FFF2-40B4-BE49-F238E27FC236}">
                      <a16:creationId xmlns:a16="http://schemas.microsoft.com/office/drawing/2014/main" id="{80528D4F-B2E6-7089-D32C-95D73FB1D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6" y="2867"/>
                  <a:ext cx="468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33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5" name="AutoShape 138">
                  <a:extLst>
                    <a:ext uri="{FF2B5EF4-FFF2-40B4-BE49-F238E27FC236}">
                      <a16:creationId xmlns:a16="http://schemas.microsoft.com/office/drawing/2014/main" id="{77333E87-B788-90A3-422A-2B424374E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6" y="255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6" name="AutoShape 139">
                  <a:extLst>
                    <a:ext uri="{FF2B5EF4-FFF2-40B4-BE49-F238E27FC236}">
                      <a16:creationId xmlns:a16="http://schemas.microsoft.com/office/drawing/2014/main" id="{F297D26B-8ED9-D53D-1630-0166385030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6" y="224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7" name="AutoShape 140">
                  <a:extLst>
                    <a:ext uri="{FF2B5EF4-FFF2-40B4-BE49-F238E27FC236}">
                      <a16:creationId xmlns:a16="http://schemas.microsoft.com/office/drawing/2014/main" id="{D1AED981-75DE-48F8-CBB0-0952247E9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9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8" name="AutoShape 141">
                  <a:extLst>
                    <a:ext uri="{FF2B5EF4-FFF2-40B4-BE49-F238E27FC236}">
                      <a16:creationId xmlns:a16="http://schemas.microsoft.com/office/drawing/2014/main" id="{012300EE-D04C-823D-2C25-C7B922A3B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" y="1948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09" name="AutoShape 142">
                  <a:extLst>
                    <a:ext uri="{FF2B5EF4-FFF2-40B4-BE49-F238E27FC236}">
                      <a16:creationId xmlns:a16="http://schemas.microsoft.com/office/drawing/2014/main" id="{B1FA9FAD-979D-B9DB-21F6-84AC20A2E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8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10" name="AutoShape 143">
                  <a:extLst>
                    <a:ext uri="{FF2B5EF4-FFF2-40B4-BE49-F238E27FC236}">
                      <a16:creationId xmlns:a16="http://schemas.microsoft.com/office/drawing/2014/main" id="{F4D08105-53D2-6DFA-743B-436450424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7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611" name="AutoShape 144">
                  <a:extLst>
                    <a:ext uri="{FF2B5EF4-FFF2-40B4-BE49-F238E27FC236}">
                      <a16:creationId xmlns:a16="http://schemas.microsoft.com/office/drawing/2014/main" id="{DF2EE81B-7EB0-A87C-B60F-650B88535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6" y="193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9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580" name="Rectangle 145">
                <a:extLst>
                  <a:ext uri="{FF2B5EF4-FFF2-40B4-BE49-F238E27FC236}">
                    <a16:creationId xmlns:a16="http://schemas.microsoft.com/office/drawing/2014/main" id="{558273CF-C3F5-DA8A-B1E6-79767F6E5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1182"/>
                <a:ext cx="7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0" i="1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08581" name="Text Box 146">
                <a:extLst>
                  <a:ext uri="{FF2B5EF4-FFF2-40B4-BE49-F238E27FC236}">
                    <a16:creationId xmlns:a16="http://schemas.microsoft.com/office/drawing/2014/main" id="{A0D4D72B-C112-EDA7-CD21-CD60DC83A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300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TV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2" name="Text Box 147">
                <a:extLst>
                  <a:ext uri="{FF2B5EF4-FFF2-40B4-BE49-F238E27FC236}">
                    <a16:creationId xmlns:a16="http://schemas.microsoft.com/office/drawing/2014/main" id="{4315E7D2-2119-B957-6FAF-C4DD84B1A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" y="1669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VCR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3" name="Text Box 148">
                <a:extLst>
                  <a:ext uri="{FF2B5EF4-FFF2-40B4-BE49-F238E27FC236}">
                    <a16:creationId xmlns:a16="http://schemas.microsoft.com/office/drawing/2014/main" id="{914284BF-276D-F1F0-D71D-C35541A2F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1" y="14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PC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4" name="Text Box 149">
                <a:extLst>
                  <a:ext uri="{FF2B5EF4-FFF2-40B4-BE49-F238E27FC236}">
                    <a16:creationId xmlns:a16="http://schemas.microsoft.com/office/drawing/2014/main" id="{023FC9EF-013C-9B52-7B7D-E1660E7CB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2" y="1197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Qtr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5" name="Text Box 150">
                <a:extLst>
                  <a:ext uri="{FF2B5EF4-FFF2-40B4-BE49-F238E27FC236}">
                    <a16:creationId xmlns:a16="http://schemas.microsoft.com/office/drawing/2014/main" id="{61C1C230-0AA8-D26E-CDB9-AB32C123B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5" y="1194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0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Qtr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6" name="Text Box 151">
                <a:extLst>
                  <a:ext uri="{FF2B5EF4-FFF2-40B4-BE49-F238E27FC236}">
                    <a16:creationId xmlns:a16="http://schemas.microsoft.com/office/drawing/2014/main" id="{4A814A99-96A5-4111-2145-F6E8FFEE9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8" y="1197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0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Qtr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7" name="Text Box 152">
                <a:extLst>
                  <a:ext uri="{FF2B5EF4-FFF2-40B4-BE49-F238E27FC236}">
                    <a16:creationId xmlns:a16="http://schemas.microsoft.com/office/drawing/2014/main" id="{6E02BD7E-0F96-14D5-7F22-7BB6D26AB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4" y="1207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0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Qtr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8" name="Text Box 153">
                <a:extLst>
                  <a:ext uri="{FF2B5EF4-FFF2-40B4-BE49-F238E27FC236}">
                    <a16:creationId xmlns:a16="http://schemas.microsoft.com/office/drawing/2014/main" id="{D458D355-24C6-EF46-0CA1-9D14A8ACA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5" y="1482"/>
                <a:ext cx="5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U.S.A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9" name="Text Box 154">
                <a:extLst>
                  <a:ext uri="{FF2B5EF4-FFF2-40B4-BE49-F238E27FC236}">
                    <a16:creationId xmlns:a16="http://schemas.microsoft.com/office/drawing/2014/main" id="{C661BBF4-B7C6-A3CF-8BE1-A5C0B91A7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9" y="197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Canada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90" name="Text Box 155">
                <a:extLst>
                  <a:ext uri="{FF2B5EF4-FFF2-40B4-BE49-F238E27FC236}">
                    <a16:creationId xmlns:a16="http://schemas.microsoft.com/office/drawing/2014/main" id="{CA8C5AC4-D961-5BA3-E108-FBC521CF2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0" y="2394"/>
                <a:ext cx="6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Mexico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91" name="Text Box 156">
                <a:extLst>
                  <a:ext uri="{FF2B5EF4-FFF2-40B4-BE49-F238E27FC236}">
                    <a16:creationId xmlns:a16="http://schemas.microsoft.com/office/drawing/2014/main" id="{19C8AAD9-073F-1DE1-C775-C4E17C11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2874"/>
                <a:ext cx="3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sum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" name="Text Box 155">
              <a:extLst>
                <a:ext uri="{FF2B5EF4-FFF2-40B4-BE49-F238E27FC236}">
                  <a16:creationId xmlns:a16="http://schemas.microsoft.com/office/drawing/2014/main" id="{EF15D8AF-71EE-611C-2C20-6EA49271F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4589" y="6326188"/>
              <a:ext cx="13938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All, All, All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1" name="Object 6">
            <a:extLst>
              <a:ext uri="{FF2B5EF4-FFF2-40B4-BE49-F238E27FC236}">
                <a16:creationId xmlns:a16="http://schemas.microsoft.com/office/drawing/2014/main" id="{EAC3E56A-63FB-BD93-7FF1-FA346C3B0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94787"/>
              </p:ext>
            </p:extLst>
          </p:nvPr>
        </p:nvGraphicFramePr>
        <p:xfrm>
          <a:off x="115942" y="534409"/>
          <a:ext cx="6624637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30600" imgH="762000" progId="Visio.Drawing.11">
                  <p:embed/>
                </p:oleObj>
              </mc:Choice>
              <mc:Fallback>
                <p:oleObj name="Visio" r:id="rId3" imgW="3530600" imgH="762000" progId="Visio.Drawing.11">
                  <p:embed/>
                  <p:pic>
                    <p:nvPicPr>
                      <p:cNvPr id="104453" name="Object 6">
                        <a:extLst>
                          <a:ext uri="{FF2B5EF4-FFF2-40B4-BE49-F238E27FC236}">
                            <a16:creationId xmlns:a16="http://schemas.microsoft.com/office/drawing/2014/main" id="{B5A7E956-3E77-29B5-384A-F3BDF262F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42" y="534409"/>
                        <a:ext cx="6624637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1">
            <a:extLst>
              <a:ext uri="{FF2B5EF4-FFF2-40B4-BE49-F238E27FC236}">
                <a16:creationId xmlns:a16="http://schemas.microsoft.com/office/drawing/2014/main" id="{D65F7EEA-470C-A1D1-9213-F2FE714A8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26899"/>
              </p:ext>
            </p:extLst>
          </p:nvPr>
        </p:nvGraphicFramePr>
        <p:xfrm>
          <a:off x="115942" y="2006644"/>
          <a:ext cx="53292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21000" imgH="584200" progId="Visio.Drawing.11">
                  <p:embed/>
                </p:oleObj>
              </mc:Choice>
              <mc:Fallback>
                <p:oleObj name="Visio" r:id="rId5" imgW="2921000" imgH="584200" progId="Visio.Drawing.11">
                  <p:embed/>
                  <p:pic>
                    <p:nvPicPr>
                      <p:cNvPr id="104455" name="Object 11">
                        <a:extLst>
                          <a:ext uri="{FF2B5EF4-FFF2-40B4-BE49-F238E27FC236}">
                            <a16:creationId xmlns:a16="http://schemas.microsoft.com/office/drawing/2014/main" id="{16B169E4-B003-2920-8F62-CFC9055CA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42" y="2006644"/>
                        <a:ext cx="53292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8">
            <a:extLst>
              <a:ext uri="{FF2B5EF4-FFF2-40B4-BE49-F238E27FC236}">
                <a16:creationId xmlns:a16="http://schemas.microsoft.com/office/drawing/2014/main" id="{04E9127B-4B5B-E3B5-6E92-A0385944DFC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028378"/>
              </p:ext>
            </p:extLst>
          </p:nvPr>
        </p:nvGraphicFramePr>
        <p:xfrm>
          <a:off x="6917583" y="650727"/>
          <a:ext cx="42529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11400" imgH="584200" progId="Visio.Drawing.11">
                  <p:embed/>
                </p:oleObj>
              </mc:Choice>
              <mc:Fallback>
                <p:oleObj name="Visio" r:id="rId7" imgW="2311400" imgH="584200" progId="Visio.Drawing.11">
                  <p:embed/>
                  <p:pic>
                    <p:nvPicPr>
                      <p:cNvPr id="106500" name="Object 8">
                        <a:extLst>
                          <a:ext uri="{FF2B5EF4-FFF2-40B4-BE49-F238E27FC236}">
                            <a16:creationId xmlns:a16="http://schemas.microsoft.com/office/drawing/2014/main" id="{073F81CA-7A84-2632-78D3-D48171BC4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583" y="650727"/>
                        <a:ext cx="42529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6">
            <a:extLst>
              <a:ext uri="{FF2B5EF4-FFF2-40B4-BE49-F238E27FC236}">
                <a16:creationId xmlns:a16="http://schemas.microsoft.com/office/drawing/2014/main" id="{7EC003D8-84AF-4533-AF78-28BA7D5B1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644375"/>
              </p:ext>
            </p:extLst>
          </p:nvPr>
        </p:nvGraphicFramePr>
        <p:xfrm>
          <a:off x="6917583" y="2028684"/>
          <a:ext cx="30241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714500" imgH="584200" progId="Visio.Drawing.11">
                  <p:embed/>
                </p:oleObj>
              </mc:Choice>
              <mc:Fallback>
                <p:oleObj name="Visio" r:id="rId9" imgW="1714500" imgH="584200" progId="Visio.Drawing.11">
                  <p:embed/>
                  <p:pic>
                    <p:nvPicPr>
                      <p:cNvPr id="106503" name="Object 16">
                        <a:extLst>
                          <a:ext uri="{FF2B5EF4-FFF2-40B4-BE49-F238E27FC236}">
                            <a16:creationId xmlns:a16="http://schemas.microsoft.com/office/drawing/2014/main" id="{154CB8EA-FD54-C296-617D-D26BA96D9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583" y="2028684"/>
                        <a:ext cx="30241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27</Words>
  <Application>Microsoft Macintosh PowerPoint</Application>
  <PresentationFormat>自定义</PresentationFormat>
  <Paragraphs>19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Microsoft Visio 绘图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2023-02-11T03:28:01Z</dcterms:created>
  <dcterms:modified xsi:type="dcterms:W3CDTF">2023-02-11T03:29:51Z</dcterms:modified>
</cp:coreProperties>
</file>