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7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4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5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2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98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1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51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3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4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6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17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670F-C214-9543-B62B-9C69EE91E2A7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50CD-A32B-7C45-AD01-41B86787A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5D9B6C-92BD-FB1C-85C6-E8D2DC74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4" y="187701"/>
            <a:ext cx="5349519" cy="1773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197BA-7094-925C-E250-7A9C830C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3" y="2398635"/>
            <a:ext cx="5426720" cy="1198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2E7DAC-5B48-74A4-7D7C-190D4E2FD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3" y="4072789"/>
            <a:ext cx="5426720" cy="6654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3EE789-C7C5-AE97-7D01-DFA173ADC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989" y="548807"/>
            <a:ext cx="6240784" cy="35014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0736C9-F2D6-E5B0-FBC7-C9795A2E95F7}"/>
              </a:ext>
            </a:extLst>
          </p:cNvPr>
          <p:cNvSpPr txBox="1"/>
          <p:nvPr/>
        </p:nvSpPr>
        <p:spPr>
          <a:xfrm>
            <a:off x="2334027" y="1960968"/>
            <a:ext cx="1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F15E50-AC35-5053-6C7D-983B0DD6BBFB}"/>
              </a:ext>
            </a:extLst>
          </p:cNvPr>
          <p:cNvSpPr txBox="1"/>
          <p:nvPr/>
        </p:nvSpPr>
        <p:spPr>
          <a:xfrm>
            <a:off x="2334027" y="3597115"/>
            <a:ext cx="1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DE5CD5-9792-8021-8E2F-198D639CD735}"/>
              </a:ext>
            </a:extLst>
          </p:cNvPr>
          <p:cNvSpPr txBox="1"/>
          <p:nvPr/>
        </p:nvSpPr>
        <p:spPr>
          <a:xfrm>
            <a:off x="2334027" y="4795595"/>
            <a:ext cx="1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C5BE95-F24A-6142-625C-70BD15F4E287}"/>
              </a:ext>
            </a:extLst>
          </p:cNvPr>
          <p:cNvSpPr txBox="1"/>
          <p:nvPr/>
        </p:nvSpPr>
        <p:spPr>
          <a:xfrm>
            <a:off x="8513265" y="4013481"/>
            <a:ext cx="1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类型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4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2023-02-11T01:53:31Z</dcterms:created>
  <dcterms:modified xsi:type="dcterms:W3CDTF">2023-02-11T02:01:43Z</dcterms:modified>
</cp:coreProperties>
</file>