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788A0-BF9A-488B-BDC5-26E28815D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EE9D71-BFBD-4A48-AB3F-10A4057BB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E060F-E696-4FEB-B6E5-8A5FE5F3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91E6-C262-4D41-9E42-95DE0CE0E1E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9AA21-1660-4767-A753-5FBE890B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A092D-5206-44EC-8029-B7D4830B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BA9D-BCB2-4303-810E-825FBEFAA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5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EA790-B1A4-401C-941D-911A0771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C4A498-B549-487E-A7B8-E0255833A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50D00-80F2-4D89-A40D-4960E8E2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91E6-C262-4D41-9E42-95DE0CE0E1E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99CBF-0EDD-4C75-8A67-65427015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7FBC2-8DD6-41B2-860F-694C2271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BA9D-BCB2-4303-810E-825FBEFAA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54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FC0922-5857-48D0-9220-D4805B986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A2F078-6F11-4F1B-AD4B-721A5AF0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AC55E-95E8-46D4-9F40-8DBC6B79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91E6-C262-4D41-9E42-95DE0CE0E1E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FFDC0-1A2B-4A39-9F5F-3DC68AD8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94362-DF54-49E4-8FCE-D4D46D9A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BA9D-BCB2-4303-810E-825FBEFAA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5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A8F6B-0071-460F-9735-9F7D3F1F8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7F063-6EAC-40E4-9E9F-F047E79B3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7A74B-3720-4D53-9158-A0C93632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91E6-C262-4D41-9E42-95DE0CE0E1E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E186F-8D97-4D50-B0F9-18DE84BF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8C44D-D4B1-4955-92D2-DBD8DDB5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BA9D-BCB2-4303-810E-825FBEFAA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1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BBBEC-B9B7-4119-8736-6209BFF3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35B43-D894-425D-9A40-529249879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0AB97-C6C4-4DF0-B352-5EAE6CD3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91E6-C262-4D41-9E42-95DE0CE0E1E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6335B7-55F9-4AB6-9E39-625780E9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84AF1-3C33-4309-B2E7-0F1687BA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BA9D-BCB2-4303-810E-825FBEFAA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8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47DFF-BC31-431B-9706-945438C1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8CE36-5AEB-4FF0-A13A-12B7108DF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4104B2-A3B9-47DC-A608-11E8F65BA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C0A583-FC47-48AD-852F-9EFCA59D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91E6-C262-4D41-9E42-95DE0CE0E1E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21DC8-E78F-4631-B028-B094F979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1D02CD-0985-4C2D-B0E5-1E4AAC4D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BA9D-BCB2-4303-810E-825FBEFAA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0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59A13-FBA7-4571-B2E4-43536B5F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977150-EDE7-4AB4-A22F-1FC21306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42545-9C4B-4DBB-88E0-A69A4F641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76F062-2AF2-4C6B-86A8-C50AE0936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9B9419-0975-4AEF-AB90-1BA4FE626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E2A912-F473-48CB-812E-6D2B258A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91E6-C262-4D41-9E42-95DE0CE0E1E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057C73-1BEE-4E82-9F6B-12EEE657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73C6D8-EDC5-4233-A8F5-96D54C73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BA9D-BCB2-4303-810E-825FBEFAA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0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0045A-B984-4228-8310-5CA1BF60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F23FB2-406C-4FFA-95EB-D8E70E13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91E6-C262-4D41-9E42-95DE0CE0E1E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83687C-4080-43A0-A580-5C78175F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42304-F87F-4872-A004-B2D28DE7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BA9D-BCB2-4303-810E-825FBEFAA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1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066496-5B90-4556-B2EA-22F7A655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91E6-C262-4D41-9E42-95DE0CE0E1E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865373-3CAC-41E9-9F9D-596DB548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FEFFAA-A90F-49D8-9626-84918887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BA9D-BCB2-4303-810E-825FBEFAA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0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715A6-0659-44D7-8AB4-0F742FB7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87425-A6DA-4084-8860-447920806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5E238-1428-484A-A56A-39177BD4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2BEE3-9723-41A7-9175-0EB9ED60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91E6-C262-4D41-9E42-95DE0CE0E1E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24248-9BFE-4070-BA3C-C8A3A1F2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FC8DA-35E5-4E13-B039-30F6351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BA9D-BCB2-4303-810E-825FBEFAA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6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C4770-47BB-4528-B05C-BBA63AAA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D885EE-E92F-472F-8DB4-DACF7C1F5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073206-8CA9-4F6F-B58C-6F91BA5C1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66B4E2-11DD-4B00-8BCA-D03E480D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91E6-C262-4D41-9E42-95DE0CE0E1E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8F5663-C3D0-4F4A-A568-83C58966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1167A-FD7B-4540-90E7-3D292CBA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3BA9D-BCB2-4303-810E-825FBEFAA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F2F6C3-014E-49AD-ACCA-9D3CB89D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D19F72-64C5-4AF2-A88C-A949797F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5108C-FCBE-4309-BBAE-1DD06930F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691E6-C262-4D41-9E42-95DE0CE0E1E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51CC8-1F50-4225-92EB-67F5DA0EB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16701-0D50-4467-B1F1-D6E3743D7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3BA9D-BCB2-4303-810E-825FBEFAA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7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EDB186-1B99-4E06-83E4-68321B9F84AB}"/>
              </a:ext>
            </a:extLst>
          </p:cNvPr>
          <p:cNvSpPr/>
          <p:nvPr/>
        </p:nvSpPr>
        <p:spPr>
          <a:xfrm>
            <a:off x="2228850" y="1009650"/>
            <a:ext cx="7404100" cy="12509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F91F88-BC48-44BB-928A-5C58FBC685E4}"/>
              </a:ext>
            </a:extLst>
          </p:cNvPr>
          <p:cNvSpPr/>
          <p:nvPr/>
        </p:nvSpPr>
        <p:spPr>
          <a:xfrm>
            <a:off x="2228850" y="2260600"/>
            <a:ext cx="7404100" cy="12509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07BE30-421C-4101-B15F-ACC40E00F7D9}"/>
              </a:ext>
            </a:extLst>
          </p:cNvPr>
          <p:cNvSpPr/>
          <p:nvPr/>
        </p:nvSpPr>
        <p:spPr>
          <a:xfrm>
            <a:off x="2228850" y="3511550"/>
            <a:ext cx="3695700" cy="12509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572416-42DE-4F56-A4DA-F7532D41FF55}"/>
              </a:ext>
            </a:extLst>
          </p:cNvPr>
          <p:cNvSpPr/>
          <p:nvPr/>
        </p:nvSpPr>
        <p:spPr>
          <a:xfrm>
            <a:off x="5924550" y="3511550"/>
            <a:ext cx="3708400" cy="12509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87ACFF-291C-4A9A-9430-FCBD62E05731}"/>
              </a:ext>
            </a:extLst>
          </p:cNvPr>
          <p:cNvSpPr txBox="1"/>
          <p:nvPr/>
        </p:nvSpPr>
        <p:spPr>
          <a:xfrm>
            <a:off x="4019550" y="1327349"/>
            <a:ext cx="38227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chemeClr val="bg1"/>
                </a:solidFill>
              </a:rPr>
              <a:t>因特网协会</a:t>
            </a:r>
            <a:r>
              <a:rPr lang="en-US" altLang="zh-CN" sz="3400" b="1" dirty="0">
                <a:solidFill>
                  <a:schemeClr val="bg1"/>
                </a:solidFill>
              </a:rPr>
              <a:t>ISOC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248EFF-1991-4CCC-9CDB-731BF1118FE8}"/>
              </a:ext>
            </a:extLst>
          </p:cNvPr>
          <p:cNvSpPr txBox="1"/>
          <p:nvPr/>
        </p:nvSpPr>
        <p:spPr>
          <a:xfrm>
            <a:off x="2286000" y="3829249"/>
            <a:ext cx="3581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chemeClr val="bg1"/>
                </a:solidFill>
              </a:rPr>
              <a:t>因特网工程部</a:t>
            </a:r>
            <a:r>
              <a:rPr lang="en-US" altLang="zh-CN" sz="3400" b="1" dirty="0">
                <a:solidFill>
                  <a:schemeClr val="bg1"/>
                </a:solidFill>
              </a:rPr>
              <a:t>IETF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3BE3CE-5860-42D2-9972-4A1F0E4550EE}"/>
              </a:ext>
            </a:extLst>
          </p:cNvPr>
          <p:cNvSpPr txBox="1"/>
          <p:nvPr/>
        </p:nvSpPr>
        <p:spPr>
          <a:xfrm>
            <a:off x="5924550" y="3829249"/>
            <a:ext cx="3708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chemeClr val="bg1"/>
                </a:solidFill>
              </a:rPr>
              <a:t>因特网研究部</a:t>
            </a:r>
            <a:r>
              <a:rPr lang="en-US" altLang="zh-CN" sz="3400" b="1" dirty="0">
                <a:solidFill>
                  <a:schemeClr val="bg1"/>
                </a:solidFill>
              </a:rPr>
              <a:t>IRTF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3D18AC-1112-42CA-8366-3BF4B848E52E}"/>
              </a:ext>
            </a:extLst>
          </p:cNvPr>
          <p:cNvSpPr txBox="1"/>
          <p:nvPr/>
        </p:nvSpPr>
        <p:spPr>
          <a:xfrm>
            <a:off x="3289300" y="2578299"/>
            <a:ext cx="5283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chemeClr val="bg1"/>
                </a:solidFill>
              </a:rPr>
              <a:t>因特网体系结构委员会</a:t>
            </a:r>
            <a:r>
              <a:rPr lang="en-US" altLang="zh-CN" sz="3400" b="1" dirty="0">
                <a:solidFill>
                  <a:schemeClr val="bg1"/>
                </a:solidFill>
              </a:rPr>
              <a:t>IAB</a:t>
            </a:r>
            <a:endParaRPr lang="zh-CN" alt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8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ChengJie Liu</dc:creator>
  <cp:lastModifiedBy>ChengJie Liu</cp:lastModifiedBy>
  <cp:revision>1</cp:revision>
  <dcterms:created xsi:type="dcterms:W3CDTF">2022-01-24T11:56:12Z</dcterms:created>
  <dcterms:modified xsi:type="dcterms:W3CDTF">2022-01-24T11:56:22Z</dcterms:modified>
</cp:coreProperties>
</file>