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917"/>
    <a:srgbClr val="0070C0"/>
    <a:srgbClr val="F19E19"/>
    <a:srgbClr val="35AFCD"/>
    <a:srgbClr val="1C9B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8876-08CD-4583-A2F6-5375BB57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7B447-7E36-4CB1-93B6-C7DB729AA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6704B-E003-42DC-BD05-A3AEFBC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03817-0F23-45F3-9843-FBB29BF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AD8BD-A53D-4906-8FCF-5783625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66153-16D4-4AAF-9037-8CC5C2B1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3089E-3998-4AC3-AAE1-E3BE7842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EEB7-4BD4-4FB7-8E7B-523F69E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BF5E1-C656-489C-BE23-68E26DB2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6F44F-E941-4B86-9C80-B3FA1055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7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7939A-7FC8-4DD0-8B7B-EA1EF331A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26C74-C8C0-41E6-949C-E12E5EC2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2273D-C9DA-48D7-AB64-5D92369E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F9A98-1FC2-46D0-B84B-8999649E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547CB-F8F5-41D8-BD66-B5936EB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BC21E-8CD9-4716-A705-4C37D839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94EC-D0D3-41AA-B6A1-1F31222C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2085C-C8FF-41ED-8BE3-33A02D6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0A225-F918-402C-869A-17C23814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53ACD-C9A5-4B03-9D26-474608B9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28C3-B9D7-4351-A4EB-BCB6A43A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36046-2F0B-4298-AA57-F651B12E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A1E2-9F79-418A-A977-17D7C9B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060A2-BE37-41B4-8122-2E90E5DE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29A3C-1DA1-4B69-8FF3-B8EF7D07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D3E00-4114-4F88-ADA6-77CF760B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20A0B-F50C-438C-B976-7780A1CD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3220C-D41F-480C-A204-0F378569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61077-CB88-47F1-A451-E35DAA6A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7F3AF-DE0E-4CD5-82A4-38461111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C14C7-313A-4639-89B4-E147855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9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B7DF4-5034-42E4-B78A-6D1F9D90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5B4B5-5693-4BA8-9407-DA230F4C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B8830-6CC5-42D0-8A33-9911AC9A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9664A-3426-4DDA-BA5B-D4323995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2D067-D23C-45A0-9991-C0E3027A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1624BF-97C6-4B6A-93AB-C4768155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AE8D1-8105-4D86-AB14-CEEF9CB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FA75B-51BD-4464-8D5D-EB110EE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B369-C1E6-47EE-A948-9036F35D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0FA2C-FA9B-4223-A2A5-F34A1F43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5981-09E8-4B23-96A8-F566F6CD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97815-BF36-4F9C-86F8-D9DC82EE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A1E99C-0CBA-4AB3-96AB-31E68B44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4A96E-5327-4B5F-A6B2-7AF4A33D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13386-F318-4DD6-A912-E60707F1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0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E8EBE-DEE2-4E2D-A7D7-CCFF306D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895C7-0631-4CBA-991E-052563FA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E481D-305E-48FC-B1F6-C59A67FE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90CA5-920A-4BBB-8689-A82EFAC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49B42-1531-4B39-B407-8EBC1B08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5C3C0-460D-4D0E-9213-19F8A39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6AC3-8D56-41A2-B728-ADE3FC6F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4F182-EED2-4F11-B3C7-AC1C2CF19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F540E-799D-466C-917B-3C88931D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0F6FC-206C-4532-86CA-77099C19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0BC40-AB53-44E8-8415-2564BC60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452CA-CD4B-4295-8257-35C56C6F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5E456-A313-489D-A82A-F2F9FF37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9D846-4300-402B-BF5C-64F69548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4303F-2F66-4BBA-AD32-E35DB2B15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BF7E-25FD-4DD0-8E60-1EAD9FE75AC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652CC-3DA9-4237-864D-DB0AFE0E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EF352-7740-47F6-98A2-6CC84BDE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6774-4A9F-4E85-B543-FF3DB58D2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27580F-C1F2-489D-BD5F-D1A31E1336E3}"/>
              </a:ext>
            </a:extLst>
          </p:cNvPr>
          <p:cNvSpPr/>
          <p:nvPr/>
        </p:nvSpPr>
        <p:spPr>
          <a:xfrm>
            <a:off x="1111250" y="5283200"/>
            <a:ext cx="3276600" cy="882650"/>
          </a:xfrm>
          <a:prstGeom prst="rect">
            <a:avLst/>
          </a:prstGeom>
          <a:solidFill>
            <a:srgbClr val="1C9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62D252D-D7CC-4091-B831-AD463EF944A7}"/>
              </a:ext>
            </a:extLst>
          </p:cNvPr>
          <p:cNvSpPr/>
          <p:nvPr/>
        </p:nvSpPr>
        <p:spPr>
          <a:xfrm>
            <a:off x="1238250" y="5400525"/>
            <a:ext cx="6477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AD0057-48EA-4721-84F2-06DE708B714C}"/>
              </a:ext>
            </a:extLst>
          </p:cNvPr>
          <p:cNvSpPr txBox="1"/>
          <p:nvPr/>
        </p:nvSpPr>
        <p:spPr>
          <a:xfrm>
            <a:off x="1339850" y="5432137"/>
            <a:ext cx="35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C9B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1B81B9-A9B6-4735-A923-DC0971942088}"/>
              </a:ext>
            </a:extLst>
          </p:cNvPr>
          <p:cNvSpPr txBox="1"/>
          <p:nvPr/>
        </p:nvSpPr>
        <p:spPr>
          <a:xfrm>
            <a:off x="1885950" y="5432137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A3F8F7-98F6-4D79-AA9D-87B69F7FC7F3}"/>
              </a:ext>
            </a:extLst>
          </p:cNvPr>
          <p:cNvSpPr/>
          <p:nvPr/>
        </p:nvSpPr>
        <p:spPr>
          <a:xfrm>
            <a:off x="1111250" y="4443407"/>
            <a:ext cx="3276600" cy="882650"/>
          </a:xfrm>
          <a:prstGeom prst="rect">
            <a:avLst/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38ABB5-3027-492E-8342-1C90E0CEEC17}"/>
              </a:ext>
            </a:extLst>
          </p:cNvPr>
          <p:cNvSpPr/>
          <p:nvPr/>
        </p:nvSpPr>
        <p:spPr>
          <a:xfrm>
            <a:off x="1238250" y="4560732"/>
            <a:ext cx="6477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957A79-D3F1-4D90-B6C2-51A2F72BE035}"/>
              </a:ext>
            </a:extLst>
          </p:cNvPr>
          <p:cNvSpPr txBox="1"/>
          <p:nvPr/>
        </p:nvSpPr>
        <p:spPr>
          <a:xfrm>
            <a:off x="1339850" y="4592344"/>
            <a:ext cx="35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5AF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BC8388-3BE2-49CB-B444-345B0672BDB0}"/>
              </a:ext>
            </a:extLst>
          </p:cNvPr>
          <p:cNvSpPr txBox="1"/>
          <p:nvPr/>
        </p:nvSpPr>
        <p:spPr>
          <a:xfrm>
            <a:off x="1885950" y="4592344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B69C9F-08BB-4249-A954-E21ADFD5C9B3}"/>
              </a:ext>
            </a:extLst>
          </p:cNvPr>
          <p:cNvSpPr/>
          <p:nvPr/>
        </p:nvSpPr>
        <p:spPr>
          <a:xfrm>
            <a:off x="1111250" y="3588906"/>
            <a:ext cx="3276600" cy="882650"/>
          </a:xfrm>
          <a:prstGeom prst="rect">
            <a:avLst/>
          </a:prstGeom>
          <a:solidFill>
            <a:srgbClr val="F19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3FC78C-B374-49BA-B378-F3C700C0C9DB}"/>
              </a:ext>
            </a:extLst>
          </p:cNvPr>
          <p:cNvSpPr/>
          <p:nvPr/>
        </p:nvSpPr>
        <p:spPr>
          <a:xfrm>
            <a:off x="1238250" y="3706231"/>
            <a:ext cx="6477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92C63C-65BA-4500-8138-F28DF39199DD}"/>
              </a:ext>
            </a:extLst>
          </p:cNvPr>
          <p:cNvSpPr txBox="1"/>
          <p:nvPr/>
        </p:nvSpPr>
        <p:spPr>
          <a:xfrm>
            <a:off x="1339850" y="3737843"/>
            <a:ext cx="35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19E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19E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73256F-AAC4-47C3-A5B4-E761B20C9516}"/>
              </a:ext>
            </a:extLst>
          </p:cNvPr>
          <p:cNvSpPr txBox="1"/>
          <p:nvPr/>
        </p:nvSpPr>
        <p:spPr>
          <a:xfrm>
            <a:off x="1885950" y="3737843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C8FA92-3935-4FC9-B128-C0AF02B96AD6}"/>
              </a:ext>
            </a:extLst>
          </p:cNvPr>
          <p:cNvSpPr/>
          <p:nvPr/>
        </p:nvSpPr>
        <p:spPr>
          <a:xfrm>
            <a:off x="1111250" y="2710444"/>
            <a:ext cx="3276600" cy="8826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6FCA47B-F6A2-4EE4-990E-45210266DC92}"/>
              </a:ext>
            </a:extLst>
          </p:cNvPr>
          <p:cNvSpPr/>
          <p:nvPr/>
        </p:nvSpPr>
        <p:spPr>
          <a:xfrm>
            <a:off x="1238250" y="2827769"/>
            <a:ext cx="6477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CEFD38-97E5-4369-BF7C-ACB22360773E}"/>
              </a:ext>
            </a:extLst>
          </p:cNvPr>
          <p:cNvSpPr txBox="1"/>
          <p:nvPr/>
        </p:nvSpPr>
        <p:spPr>
          <a:xfrm>
            <a:off x="1339850" y="2859381"/>
            <a:ext cx="35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0FF3C6-9204-40AB-8118-2054FFCB18AD}"/>
              </a:ext>
            </a:extLst>
          </p:cNvPr>
          <p:cNvSpPr txBox="1"/>
          <p:nvPr/>
        </p:nvSpPr>
        <p:spPr>
          <a:xfrm>
            <a:off x="1885950" y="2859381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C5BC7B-833A-42CC-83C5-54C56FDDB0E7}"/>
              </a:ext>
            </a:extLst>
          </p:cNvPr>
          <p:cNvSpPr/>
          <p:nvPr/>
        </p:nvSpPr>
        <p:spPr>
          <a:xfrm>
            <a:off x="1111250" y="1860131"/>
            <a:ext cx="3276600" cy="882650"/>
          </a:xfrm>
          <a:prstGeom prst="rect">
            <a:avLst/>
          </a:prstGeom>
          <a:solidFill>
            <a:srgbClr val="B64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D701C76-8444-44C7-BF16-B938FBBCAB46}"/>
              </a:ext>
            </a:extLst>
          </p:cNvPr>
          <p:cNvSpPr/>
          <p:nvPr/>
        </p:nvSpPr>
        <p:spPr>
          <a:xfrm>
            <a:off x="1238250" y="1977456"/>
            <a:ext cx="6477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DCFE28-29BF-4270-A452-55E477469601}"/>
              </a:ext>
            </a:extLst>
          </p:cNvPr>
          <p:cNvSpPr txBox="1"/>
          <p:nvPr/>
        </p:nvSpPr>
        <p:spPr>
          <a:xfrm>
            <a:off x="1339850" y="2009068"/>
            <a:ext cx="35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64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B64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1E54409-169D-4065-AD11-7C67AF7E866C}"/>
              </a:ext>
            </a:extLst>
          </p:cNvPr>
          <p:cNvSpPr txBox="1"/>
          <p:nvPr/>
        </p:nvSpPr>
        <p:spPr>
          <a:xfrm>
            <a:off x="1885950" y="2009068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C84104-4579-48E5-BD14-8288800D59B0}"/>
              </a:ext>
            </a:extLst>
          </p:cNvPr>
          <p:cNvSpPr txBox="1"/>
          <p:nvPr/>
        </p:nvSpPr>
        <p:spPr>
          <a:xfrm>
            <a:off x="4387850" y="5515121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9B78"/>
                </a:solidFill>
              </a:rPr>
              <a:t>解决使用何种信号来传输比特的问题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017770-0731-46FA-997B-456C915584BC}"/>
              </a:ext>
            </a:extLst>
          </p:cNvPr>
          <p:cNvSpPr txBox="1"/>
          <p:nvPr/>
        </p:nvSpPr>
        <p:spPr>
          <a:xfrm>
            <a:off x="4387850" y="4646545"/>
            <a:ext cx="704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5AFCD"/>
                </a:solidFill>
              </a:rPr>
              <a:t>解决分组在一个网络（或</a:t>
            </a:r>
            <a:r>
              <a:rPr lang="zh-CN" altLang="en-US" sz="2400" b="1">
                <a:solidFill>
                  <a:srgbClr val="35AFCD"/>
                </a:solidFill>
              </a:rPr>
              <a:t>一段链路）上传输</a:t>
            </a:r>
            <a:r>
              <a:rPr lang="zh-CN" altLang="en-US" sz="2400" b="1" dirty="0">
                <a:solidFill>
                  <a:srgbClr val="35AFCD"/>
                </a:solidFill>
              </a:rPr>
              <a:t>的问题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E04F24-9DE2-49A2-9B71-1FD9BE2CD8BF}"/>
              </a:ext>
            </a:extLst>
          </p:cNvPr>
          <p:cNvSpPr txBox="1"/>
          <p:nvPr/>
        </p:nvSpPr>
        <p:spPr>
          <a:xfrm>
            <a:off x="4387850" y="3777969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19E19"/>
                </a:solidFill>
              </a:rPr>
              <a:t>解决分组在多个网络上传输（路由）的问题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4C296B-9E45-4428-9C12-017F39C9C2DD}"/>
              </a:ext>
            </a:extLst>
          </p:cNvPr>
          <p:cNvSpPr txBox="1"/>
          <p:nvPr/>
        </p:nvSpPr>
        <p:spPr>
          <a:xfrm>
            <a:off x="4387850" y="2891147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解决进程之间基于网络的通信问题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0872F9-4EE6-4A28-B766-2972A02EF08A}"/>
              </a:ext>
            </a:extLst>
          </p:cNvPr>
          <p:cNvSpPr txBox="1"/>
          <p:nvPr/>
        </p:nvSpPr>
        <p:spPr>
          <a:xfrm>
            <a:off x="4387850" y="2059715"/>
            <a:ext cx="737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B64917"/>
                </a:solidFill>
              </a:rPr>
              <a:t>解决通过应用进程的交互来实现特定网络应用的问题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EBDF37-C08E-46AD-AA74-514B760DA9E0}"/>
              </a:ext>
            </a:extLst>
          </p:cNvPr>
          <p:cNvSpPr txBox="1"/>
          <p:nvPr/>
        </p:nvSpPr>
        <p:spPr>
          <a:xfrm>
            <a:off x="1562100" y="1278249"/>
            <a:ext cx="245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原理体系结构</a:t>
            </a:r>
          </a:p>
        </p:txBody>
      </p:sp>
    </p:spTree>
    <p:extLst>
      <p:ext uri="{BB962C8B-B14F-4D97-AF65-F5344CB8AC3E}">
        <p14:creationId xmlns:p14="http://schemas.microsoft.com/office/powerpoint/2010/main" val="23324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4</cp:revision>
  <dcterms:created xsi:type="dcterms:W3CDTF">2022-01-26T08:06:11Z</dcterms:created>
  <dcterms:modified xsi:type="dcterms:W3CDTF">2022-01-26T08:12:14Z</dcterms:modified>
</cp:coreProperties>
</file>