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8B8B8"/>
    <a:srgbClr val="05AB50"/>
    <a:srgbClr val="BFBFBF"/>
    <a:srgbClr val="D252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>
        <p:scale>
          <a:sx n="75" d="100"/>
          <a:sy n="75" d="100"/>
        </p:scale>
        <p:origin x="327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728E4E-6885-4BD4-B152-0503217B70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644A41F-6336-427C-BA22-580A1F2EEF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374AD3-F6EA-4F0F-92AF-CEF2F5D7B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FCF04-04B0-4AA2-869F-83008AF00618}" type="datetimeFigureOut">
              <a:rPr lang="zh-CN" altLang="en-US" smtClean="0"/>
              <a:t>2022/2/2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D0E3D7-09FF-4581-8E0D-974E3656B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13B6A4-B532-4EF1-8DEE-7E9CF1E73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14423-6CE7-40E2-AD5D-5B58779DA7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2774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AB4474-0DA3-4E48-9E31-4CCDEBE0F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1C57561-84C5-4A03-8ED4-BE07AEB15D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68E442-B9FB-43C2-B3F9-0CB5A0CA1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FCF04-04B0-4AA2-869F-83008AF00618}" type="datetimeFigureOut">
              <a:rPr lang="zh-CN" altLang="en-US" smtClean="0"/>
              <a:t>2022/2/2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421A9C-6CFE-43F1-82EC-3ADEDCFD2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D41A09-487A-4924-9FE7-601758104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14423-6CE7-40E2-AD5D-5B58779DA7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8031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4457EA2-FBAB-4C7D-BE8D-3380E12DFD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403AD04-FF4B-4ADC-8A7F-D5A973FC13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1C5169-05BE-4F6B-820D-9095E30F4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FCF04-04B0-4AA2-869F-83008AF00618}" type="datetimeFigureOut">
              <a:rPr lang="zh-CN" altLang="en-US" smtClean="0"/>
              <a:t>2022/2/2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699BED-722E-4779-A99D-356E24F45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52EF03-5FA5-4C7F-9AC0-4D71F2587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14423-6CE7-40E2-AD5D-5B58779DA7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8199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921E87-1384-429B-91E7-8723989D5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F150D5-9652-49B5-940C-C1C49F856D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23988D-468E-4ABB-AF5A-F556D1AE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FCF04-04B0-4AA2-869F-83008AF00618}" type="datetimeFigureOut">
              <a:rPr lang="zh-CN" altLang="en-US" smtClean="0"/>
              <a:t>2022/2/2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65851C-5C4A-4CB7-9090-48F2D8309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B9AA8C-876E-4C39-8F68-387883712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14423-6CE7-40E2-AD5D-5B58779DA7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1408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B8FBDD-DA8E-4B0F-A92C-0975FFAE4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5284FEB-B76B-4F47-8E9D-18EA7A9BDF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E830A6-6407-4558-822F-A1F873592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FCF04-04B0-4AA2-869F-83008AF00618}" type="datetimeFigureOut">
              <a:rPr lang="zh-CN" altLang="en-US" smtClean="0"/>
              <a:t>2022/2/2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0E3B41-7F62-4B22-AAE5-DE7F9EF87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F79466-9C3B-4B1E-A34C-89A13484C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14423-6CE7-40E2-AD5D-5B58779DA7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9697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D0B3CE-EBFE-4772-A806-26BC0869A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0DC834-56F2-43A0-90B7-D6E70B2959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167237F-0621-4BEF-B152-EB1560FD4D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AD7FB86-9446-4ABE-B369-AB37C3778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FCF04-04B0-4AA2-869F-83008AF00618}" type="datetimeFigureOut">
              <a:rPr lang="zh-CN" altLang="en-US" smtClean="0"/>
              <a:t>2022/2/2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5E0665F-639E-4ED7-9A4F-0E442BF61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2E2EBB-8B36-4B8C-986E-CCC088864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14423-6CE7-40E2-AD5D-5B58779DA7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185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FC73A4-2A61-49F3-BA0F-1CBC82E3A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E57F812-C67A-496D-918C-B006C8E9C3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CA3FCE1-5573-497C-B73A-B75BAE1867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8BE4091-A66F-4701-A133-5EBD216C78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9509597-F0CB-478D-B7ED-C7D80E3D85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AF403A8-0DB4-432E-A383-0A497D123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FCF04-04B0-4AA2-869F-83008AF00618}" type="datetimeFigureOut">
              <a:rPr lang="zh-CN" altLang="en-US" smtClean="0"/>
              <a:t>2022/2/2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6C97FE2-0DE9-406F-B05D-FD6E70046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376B29B-880A-4AC6-8FD7-A7A219F29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14423-6CE7-40E2-AD5D-5B58779DA7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8112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0A45D1-6C3A-40C3-958E-5094E08CA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B9B7B77-84E7-4130-89AC-CF0DD6E86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FCF04-04B0-4AA2-869F-83008AF00618}" type="datetimeFigureOut">
              <a:rPr lang="zh-CN" altLang="en-US" smtClean="0"/>
              <a:t>2022/2/2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EF6F8A4-3C87-4AE3-8853-7B0C25E0A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AEC8BB2-2D1B-4107-85F1-4B32CB4B6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14423-6CE7-40E2-AD5D-5B58779DA7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5147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54C62C0-120A-4F57-B439-79313E220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FCF04-04B0-4AA2-869F-83008AF00618}" type="datetimeFigureOut">
              <a:rPr lang="zh-CN" altLang="en-US" smtClean="0"/>
              <a:t>2022/2/2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1923003-AE93-45F6-BACA-AF8EC7D3B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D2B0921-57AA-4EE0-B7A4-5AE25E9C3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14423-6CE7-40E2-AD5D-5B58779DA7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3590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6388A2-D1AD-4E6B-A9EE-9700B8341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A329A1-4C98-4E68-90A6-F2A0BA9C47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744FAA6-3480-41C0-BE21-3A8945DF6A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3D3CD69-C73B-49F8-9D87-D788D37C9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FCF04-04B0-4AA2-869F-83008AF00618}" type="datetimeFigureOut">
              <a:rPr lang="zh-CN" altLang="en-US" smtClean="0"/>
              <a:t>2022/2/2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6F15A18-86CC-460E-BBEC-EF739646F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DA5C6AD-F559-4D6D-A00F-657BC509F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14423-6CE7-40E2-AD5D-5B58779DA7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7972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27ECFB-B2DD-4470-BD9E-E189D451C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A0E23D5-F33C-440B-A201-D2269D757D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F190127-698C-49E9-A708-091EB5F280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9BE291C-34E2-4ADC-B50D-6E1949FE7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FCF04-04B0-4AA2-869F-83008AF00618}" type="datetimeFigureOut">
              <a:rPr lang="zh-CN" altLang="en-US" smtClean="0"/>
              <a:t>2022/2/2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B674285-738E-4664-AC51-11A05875E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10FF865-B498-4078-BD7D-C6ABA0A89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14423-6CE7-40E2-AD5D-5B58779DA7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590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3B8D565-98AE-4A3E-B509-554F33405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28571DF-0941-414D-9BCC-69EC39DAE9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19D9B8-C242-4C29-B21B-E0808DF2B6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DFCF04-04B0-4AA2-869F-83008AF00618}" type="datetimeFigureOut">
              <a:rPr lang="zh-CN" altLang="en-US" smtClean="0"/>
              <a:t>2022/2/2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DDD68E-2467-454C-8EA6-E1BB5BF0AC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2617B3-386D-437B-82A5-A5EF02CBB4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414423-6CE7-40E2-AD5D-5B58779DA7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9430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606E4B4C-34B2-4495-885E-D4E0EF33A58D}"/>
              </a:ext>
            </a:extLst>
          </p:cNvPr>
          <p:cNvSpPr/>
          <p:nvPr/>
        </p:nvSpPr>
        <p:spPr>
          <a:xfrm>
            <a:off x="3460750" y="3714750"/>
            <a:ext cx="5829300" cy="533916"/>
          </a:xfrm>
          <a:prstGeom prst="rect">
            <a:avLst/>
          </a:prstGeom>
          <a:solidFill>
            <a:srgbClr val="F19E19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5365D96-F0F2-4476-BAE8-4A0AF322817C}"/>
              </a:ext>
            </a:extLst>
          </p:cNvPr>
          <p:cNvSpPr/>
          <p:nvPr/>
        </p:nvSpPr>
        <p:spPr>
          <a:xfrm>
            <a:off x="10025067" y="3714492"/>
            <a:ext cx="649283" cy="533916"/>
          </a:xfrm>
          <a:prstGeom prst="rect">
            <a:avLst/>
          </a:prstGeom>
          <a:solidFill>
            <a:srgbClr val="35AFCD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D25CE97-5660-4DE6-9C85-8B18618797D0}"/>
              </a:ext>
            </a:extLst>
          </p:cNvPr>
          <p:cNvSpPr/>
          <p:nvPr/>
        </p:nvSpPr>
        <p:spPr>
          <a:xfrm>
            <a:off x="9290050" y="3714492"/>
            <a:ext cx="728665" cy="533916"/>
          </a:xfrm>
          <a:prstGeom prst="rect">
            <a:avLst/>
          </a:prstGeom>
          <a:solidFill>
            <a:srgbClr val="35AFCD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8B3DE63-B962-4268-83CD-978AF1AFAE0A}"/>
              </a:ext>
            </a:extLst>
          </p:cNvPr>
          <p:cNvSpPr txBox="1"/>
          <p:nvPr/>
        </p:nvSpPr>
        <p:spPr>
          <a:xfrm>
            <a:off x="3589337" y="3271232"/>
            <a:ext cx="54419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F19E19"/>
                </a:solidFill>
              </a:rPr>
              <a:t>帧的数据部分</a:t>
            </a:r>
            <a:endParaRPr lang="en-US" altLang="zh-CN" sz="2000" b="1" dirty="0">
              <a:solidFill>
                <a:srgbClr val="F19E19"/>
              </a:solidFill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0FF2B1C3-1CDA-4DFE-BB3B-D19ED820D2B1}"/>
              </a:ext>
            </a:extLst>
          </p:cNvPr>
          <p:cNvSpPr txBox="1"/>
          <p:nvPr/>
        </p:nvSpPr>
        <p:spPr>
          <a:xfrm>
            <a:off x="1481143" y="3332442"/>
            <a:ext cx="16081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35AFCD"/>
                </a:solidFill>
              </a:rPr>
              <a:t>帧的首部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B35A4AC8-BF47-426E-8AC7-4883F4A025B3}"/>
              </a:ext>
            </a:extLst>
          </p:cNvPr>
          <p:cNvSpPr txBox="1"/>
          <p:nvPr/>
        </p:nvSpPr>
        <p:spPr>
          <a:xfrm>
            <a:off x="9321799" y="3271232"/>
            <a:ext cx="16081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35AFCD"/>
                </a:solidFill>
              </a:rPr>
              <a:t>帧的尾部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A05B0B82-AE0C-4551-9B84-540D7C852FC9}"/>
              </a:ext>
            </a:extLst>
          </p:cNvPr>
          <p:cNvSpPr txBox="1"/>
          <p:nvPr/>
        </p:nvSpPr>
        <p:spPr>
          <a:xfrm>
            <a:off x="9321799" y="3750617"/>
            <a:ext cx="728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</a:rPr>
              <a:t>FCS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73FA6561-597B-410F-A535-B47839E2D2DC}"/>
              </a:ext>
            </a:extLst>
          </p:cNvPr>
          <p:cNvSpPr txBox="1"/>
          <p:nvPr/>
        </p:nvSpPr>
        <p:spPr>
          <a:xfrm>
            <a:off x="10082214" y="3750616"/>
            <a:ext cx="728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</a:rPr>
              <a:t>7E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BD1971FA-CA57-4E46-8E51-8C04E82D4A0A}"/>
              </a:ext>
            </a:extLst>
          </p:cNvPr>
          <p:cNvSpPr txBox="1"/>
          <p:nvPr/>
        </p:nvSpPr>
        <p:spPr>
          <a:xfrm>
            <a:off x="2101847" y="3750617"/>
            <a:ext cx="728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</a:rPr>
              <a:t>FCS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765C4D94-7D19-400F-BFC8-DC02E67EDDC3}"/>
              </a:ext>
            </a:extLst>
          </p:cNvPr>
          <p:cNvGrpSpPr/>
          <p:nvPr/>
        </p:nvGrpSpPr>
        <p:grpSpPr>
          <a:xfrm>
            <a:off x="841369" y="3714490"/>
            <a:ext cx="785813" cy="533916"/>
            <a:chOff x="2805115" y="3714492"/>
            <a:chExt cx="785813" cy="533916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C282FB92-351A-47B9-ABBD-3D85AD4AF879}"/>
                </a:ext>
              </a:extLst>
            </p:cNvPr>
            <p:cNvSpPr/>
            <p:nvPr/>
          </p:nvSpPr>
          <p:spPr>
            <a:xfrm>
              <a:off x="2805115" y="3714492"/>
              <a:ext cx="649283" cy="533916"/>
            </a:xfrm>
            <a:prstGeom prst="rect">
              <a:avLst/>
            </a:prstGeom>
            <a:solidFill>
              <a:srgbClr val="35AFCD"/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AA312FD1-B0B4-4C7A-80AB-2A0E8A4B48B6}"/>
                </a:ext>
              </a:extLst>
            </p:cNvPr>
            <p:cNvSpPr txBox="1"/>
            <p:nvPr/>
          </p:nvSpPr>
          <p:spPr>
            <a:xfrm>
              <a:off x="2862262" y="3750616"/>
              <a:ext cx="7286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schemeClr val="bg1"/>
                  </a:solidFill>
                </a:rPr>
                <a:t>7E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C730BCB2-B9FA-43B8-9077-09E9FD3C505D}"/>
              </a:ext>
            </a:extLst>
          </p:cNvPr>
          <p:cNvGrpSpPr/>
          <p:nvPr/>
        </p:nvGrpSpPr>
        <p:grpSpPr>
          <a:xfrm>
            <a:off x="2801939" y="3714490"/>
            <a:ext cx="862022" cy="533916"/>
            <a:chOff x="2805115" y="3714492"/>
            <a:chExt cx="862022" cy="533916"/>
          </a:xfrm>
        </p:grpSpPr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6512F4BE-E113-42D3-A983-6F38B0471D35}"/>
                </a:ext>
              </a:extLst>
            </p:cNvPr>
            <p:cNvSpPr/>
            <p:nvPr/>
          </p:nvSpPr>
          <p:spPr>
            <a:xfrm>
              <a:off x="2805115" y="3714492"/>
              <a:ext cx="649283" cy="533916"/>
            </a:xfrm>
            <a:prstGeom prst="rect">
              <a:avLst/>
            </a:prstGeom>
            <a:solidFill>
              <a:srgbClr val="35AFCD"/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8F92DCD5-6CAD-478E-AA10-60DBB629EE12}"/>
                </a:ext>
              </a:extLst>
            </p:cNvPr>
            <p:cNvSpPr txBox="1"/>
            <p:nvPr/>
          </p:nvSpPr>
          <p:spPr>
            <a:xfrm>
              <a:off x="2938471" y="3750617"/>
              <a:ext cx="7286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schemeClr val="bg1"/>
                  </a:solidFill>
                </a:rPr>
                <a:t>P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EC36167B-ADAF-4637-8671-DDB940C4A4C5}"/>
              </a:ext>
            </a:extLst>
          </p:cNvPr>
          <p:cNvGrpSpPr/>
          <p:nvPr/>
        </p:nvGrpSpPr>
        <p:grpSpPr>
          <a:xfrm>
            <a:off x="2151857" y="3714490"/>
            <a:ext cx="862022" cy="533916"/>
            <a:chOff x="2805115" y="3714492"/>
            <a:chExt cx="862022" cy="533916"/>
          </a:xfrm>
        </p:grpSpPr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214A0BC2-4C44-428D-8E60-952D7CA0ADE6}"/>
                </a:ext>
              </a:extLst>
            </p:cNvPr>
            <p:cNvSpPr/>
            <p:nvPr/>
          </p:nvSpPr>
          <p:spPr>
            <a:xfrm>
              <a:off x="2805115" y="3714492"/>
              <a:ext cx="649283" cy="533916"/>
            </a:xfrm>
            <a:prstGeom prst="rect">
              <a:avLst/>
            </a:prstGeom>
            <a:solidFill>
              <a:srgbClr val="35AFCD"/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89E195E6-9040-46F9-ADFF-2E2563EE8452}"/>
                </a:ext>
              </a:extLst>
            </p:cNvPr>
            <p:cNvSpPr txBox="1"/>
            <p:nvPr/>
          </p:nvSpPr>
          <p:spPr>
            <a:xfrm>
              <a:off x="2938471" y="3750617"/>
              <a:ext cx="7286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schemeClr val="bg1"/>
                  </a:solidFill>
                </a:rPr>
                <a:t>C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6D9B8050-7B7B-43EA-A85A-7874E043CC8B}"/>
              </a:ext>
            </a:extLst>
          </p:cNvPr>
          <p:cNvGrpSpPr/>
          <p:nvPr/>
        </p:nvGrpSpPr>
        <p:grpSpPr>
          <a:xfrm>
            <a:off x="1498590" y="3714490"/>
            <a:ext cx="862022" cy="533916"/>
            <a:chOff x="2805115" y="3714492"/>
            <a:chExt cx="862022" cy="533916"/>
          </a:xfrm>
        </p:grpSpPr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020DAAB5-1DFA-4B94-AD35-FE08A328F04B}"/>
                </a:ext>
              </a:extLst>
            </p:cNvPr>
            <p:cNvSpPr/>
            <p:nvPr/>
          </p:nvSpPr>
          <p:spPr>
            <a:xfrm>
              <a:off x="2805115" y="3714492"/>
              <a:ext cx="649283" cy="533916"/>
            </a:xfrm>
            <a:prstGeom prst="rect">
              <a:avLst/>
            </a:prstGeom>
            <a:solidFill>
              <a:srgbClr val="35AFCD"/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E8E1E0F0-8E1F-479E-8095-ED30C30B13E6}"/>
                </a:ext>
              </a:extLst>
            </p:cNvPr>
            <p:cNvSpPr txBox="1"/>
            <p:nvPr/>
          </p:nvSpPr>
          <p:spPr>
            <a:xfrm>
              <a:off x="2938471" y="3750617"/>
              <a:ext cx="7286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schemeClr val="bg1"/>
                  </a:solidFill>
                </a:rPr>
                <a:t>A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22BA2450-CE88-4C40-B8E8-02FE01DF4977}"/>
              </a:ext>
            </a:extLst>
          </p:cNvPr>
          <p:cNvGrpSpPr/>
          <p:nvPr/>
        </p:nvGrpSpPr>
        <p:grpSpPr>
          <a:xfrm>
            <a:off x="4230664" y="3714490"/>
            <a:ext cx="785813" cy="533916"/>
            <a:chOff x="2805115" y="3714492"/>
            <a:chExt cx="785813" cy="533916"/>
          </a:xfrm>
        </p:grpSpPr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379268CC-FBD9-4C92-BC7F-5592DFA5AFE4}"/>
                </a:ext>
              </a:extLst>
            </p:cNvPr>
            <p:cNvSpPr/>
            <p:nvPr/>
          </p:nvSpPr>
          <p:spPr>
            <a:xfrm>
              <a:off x="2805115" y="3714492"/>
              <a:ext cx="649283" cy="533916"/>
            </a:xfrm>
            <a:prstGeom prst="rect">
              <a:avLst/>
            </a:prstGeom>
            <a:solidFill>
              <a:srgbClr val="35AFCD"/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4DA2D0C0-E66C-4DC5-97B8-9B1A2CB37DBC}"/>
                </a:ext>
              </a:extLst>
            </p:cNvPr>
            <p:cNvSpPr txBox="1"/>
            <p:nvPr/>
          </p:nvSpPr>
          <p:spPr>
            <a:xfrm>
              <a:off x="2862262" y="3750616"/>
              <a:ext cx="7286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schemeClr val="bg1"/>
                  </a:solidFill>
                </a:rPr>
                <a:t>7E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27CDED82-ED29-4EAF-988A-588855A15691}"/>
              </a:ext>
            </a:extLst>
          </p:cNvPr>
          <p:cNvGrpSpPr/>
          <p:nvPr/>
        </p:nvGrpSpPr>
        <p:grpSpPr>
          <a:xfrm>
            <a:off x="5936447" y="3714490"/>
            <a:ext cx="785813" cy="533916"/>
            <a:chOff x="2805115" y="3714492"/>
            <a:chExt cx="785813" cy="533916"/>
          </a:xfrm>
        </p:grpSpPr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0284848E-277B-4573-A0D0-5CB66A0CE163}"/>
                </a:ext>
              </a:extLst>
            </p:cNvPr>
            <p:cNvSpPr/>
            <p:nvPr/>
          </p:nvSpPr>
          <p:spPr>
            <a:xfrm>
              <a:off x="2805115" y="3714492"/>
              <a:ext cx="649283" cy="533916"/>
            </a:xfrm>
            <a:prstGeom prst="rect">
              <a:avLst/>
            </a:prstGeom>
            <a:solidFill>
              <a:srgbClr val="D2527F"/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2521CC01-6DAD-43DB-AE82-4B79FEBECEAF}"/>
                </a:ext>
              </a:extLst>
            </p:cNvPr>
            <p:cNvSpPr txBox="1"/>
            <p:nvPr/>
          </p:nvSpPr>
          <p:spPr>
            <a:xfrm>
              <a:off x="2862262" y="3750616"/>
              <a:ext cx="7286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schemeClr val="bg1"/>
                  </a:solidFill>
                </a:rPr>
                <a:t>7D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DB60192D-8799-46F0-A7B8-BECA91171EFF}"/>
              </a:ext>
            </a:extLst>
          </p:cNvPr>
          <p:cNvGrpSpPr/>
          <p:nvPr/>
        </p:nvGrpSpPr>
        <p:grpSpPr>
          <a:xfrm>
            <a:off x="7643814" y="3714488"/>
            <a:ext cx="785813" cy="533916"/>
            <a:chOff x="2805115" y="3714492"/>
            <a:chExt cx="785813" cy="533916"/>
          </a:xfrm>
        </p:grpSpPr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EF3B6039-A8B4-47CC-B648-0B4C48DCF3D3}"/>
                </a:ext>
              </a:extLst>
            </p:cNvPr>
            <p:cNvSpPr/>
            <p:nvPr/>
          </p:nvSpPr>
          <p:spPr>
            <a:xfrm>
              <a:off x="2805115" y="3714492"/>
              <a:ext cx="649283" cy="533916"/>
            </a:xfrm>
            <a:prstGeom prst="rect">
              <a:avLst/>
            </a:prstGeom>
            <a:solidFill>
              <a:srgbClr val="BFBFBF"/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A234384A-F615-4D66-AD35-CEE35DC2587E}"/>
                </a:ext>
              </a:extLst>
            </p:cNvPr>
            <p:cNvSpPr txBox="1"/>
            <p:nvPr/>
          </p:nvSpPr>
          <p:spPr>
            <a:xfrm>
              <a:off x="2862262" y="3750616"/>
              <a:ext cx="7286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schemeClr val="bg1"/>
                  </a:solidFill>
                </a:rPr>
                <a:t>03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9B02AD45-2CE7-4BA5-9C19-39CC80A23A8C}"/>
              </a:ext>
            </a:extLst>
          </p:cNvPr>
          <p:cNvGrpSpPr/>
          <p:nvPr/>
        </p:nvGrpSpPr>
        <p:grpSpPr>
          <a:xfrm>
            <a:off x="3906022" y="4762240"/>
            <a:ext cx="785813" cy="533916"/>
            <a:chOff x="2805115" y="3714492"/>
            <a:chExt cx="785813" cy="533916"/>
          </a:xfrm>
        </p:grpSpPr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53831167-8782-4861-867C-16772AF7D024}"/>
                </a:ext>
              </a:extLst>
            </p:cNvPr>
            <p:cNvSpPr/>
            <p:nvPr/>
          </p:nvSpPr>
          <p:spPr>
            <a:xfrm>
              <a:off x="2805115" y="3714492"/>
              <a:ext cx="649283" cy="533916"/>
            </a:xfrm>
            <a:prstGeom prst="rect">
              <a:avLst/>
            </a:prstGeom>
            <a:solidFill>
              <a:srgbClr val="D2527F"/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id="{49BA15C8-9A05-4689-969C-6134355B0177}"/>
                </a:ext>
              </a:extLst>
            </p:cNvPr>
            <p:cNvSpPr txBox="1"/>
            <p:nvPr/>
          </p:nvSpPr>
          <p:spPr>
            <a:xfrm>
              <a:off x="2862262" y="3750616"/>
              <a:ext cx="7286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schemeClr val="bg1"/>
                  </a:solidFill>
                </a:rPr>
                <a:t>7D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523831B6-9F62-4C23-AC5A-7BB2664B65AD}"/>
              </a:ext>
            </a:extLst>
          </p:cNvPr>
          <p:cNvGrpSpPr/>
          <p:nvPr/>
        </p:nvGrpSpPr>
        <p:grpSpPr>
          <a:xfrm>
            <a:off x="4555305" y="4762238"/>
            <a:ext cx="785813" cy="533916"/>
            <a:chOff x="2805115" y="3714492"/>
            <a:chExt cx="785813" cy="533916"/>
          </a:xfrm>
        </p:grpSpPr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AD88FA3A-664B-4852-8089-95894D24BB8A}"/>
                </a:ext>
              </a:extLst>
            </p:cNvPr>
            <p:cNvSpPr/>
            <p:nvPr/>
          </p:nvSpPr>
          <p:spPr>
            <a:xfrm>
              <a:off x="2805115" y="3714492"/>
              <a:ext cx="649283" cy="533916"/>
            </a:xfrm>
            <a:prstGeom prst="rect">
              <a:avLst/>
            </a:prstGeom>
            <a:solidFill>
              <a:srgbClr val="05AB50"/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文本框 69">
              <a:extLst>
                <a:ext uri="{FF2B5EF4-FFF2-40B4-BE49-F238E27FC236}">
                  <a16:creationId xmlns:a16="http://schemas.microsoft.com/office/drawing/2014/main" id="{F3ABC6C7-146B-4F66-9F06-D496EFDEC166}"/>
                </a:ext>
              </a:extLst>
            </p:cNvPr>
            <p:cNvSpPr txBox="1"/>
            <p:nvPr/>
          </p:nvSpPr>
          <p:spPr>
            <a:xfrm>
              <a:off x="2862262" y="3750616"/>
              <a:ext cx="7286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schemeClr val="bg1"/>
                  </a:solidFill>
                </a:rPr>
                <a:t>5E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565B1839-DD75-49EE-8B62-6E578D1FFAF5}"/>
              </a:ext>
            </a:extLst>
          </p:cNvPr>
          <p:cNvCxnSpPr/>
          <p:nvPr/>
        </p:nvCxnSpPr>
        <p:spPr>
          <a:xfrm flipH="1">
            <a:off x="3906022" y="4248404"/>
            <a:ext cx="324642" cy="513834"/>
          </a:xfrm>
          <a:prstGeom prst="line">
            <a:avLst/>
          </a:prstGeom>
          <a:ln w="28575">
            <a:solidFill>
              <a:srgbClr val="B8B8B8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1276A9F0-1CA5-4774-92EE-4FC8871D3489}"/>
              </a:ext>
            </a:extLst>
          </p:cNvPr>
          <p:cNvCxnSpPr>
            <a:cxnSpLocks/>
          </p:cNvCxnSpPr>
          <p:nvPr/>
        </p:nvCxnSpPr>
        <p:spPr>
          <a:xfrm>
            <a:off x="4879946" y="4257755"/>
            <a:ext cx="324642" cy="504220"/>
          </a:xfrm>
          <a:prstGeom prst="line">
            <a:avLst/>
          </a:prstGeom>
          <a:ln w="28575">
            <a:solidFill>
              <a:srgbClr val="B8B8B8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4" name="组合 93">
            <a:extLst>
              <a:ext uri="{FF2B5EF4-FFF2-40B4-BE49-F238E27FC236}">
                <a16:creationId xmlns:a16="http://schemas.microsoft.com/office/drawing/2014/main" id="{73EE7CF1-DC7F-4E28-91A3-F1EAAA35802B}"/>
              </a:ext>
            </a:extLst>
          </p:cNvPr>
          <p:cNvGrpSpPr/>
          <p:nvPr/>
        </p:nvGrpSpPr>
        <p:grpSpPr>
          <a:xfrm>
            <a:off x="5624504" y="4762238"/>
            <a:ext cx="785813" cy="533916"/>
            <a:chOff x="2805115" y="3714492"/>
            <a:chExt cx="785813" cy="533916"/>
          </a:xfrm>
        </p:grpSpPr>
        <p:sp>
          <p:nvSpPr>
            <p:cNvPr id="95" name="矩形 94">
              <a:extLst>
                <a:ext uri="{FF2B5EF4-FFF2-40B4-BE49-F238E27FC236}">
                  <a16:creationId xmlns:a16="http://schemas.microsoft.com/office/drawing/2014/main" id="{61A611A5-BC59-4D97-AA59-FCDBAD660197}"/>
                </a:ext>
              </a:extLst>
            </p:cNvPr>
            <p:cNvSpPr/>
            <p:nvPr/>
          </p:nvSpPr>
          <p:spPr>
            <a:xfrm>
              <a:off x="2805115" y="3714492"/>
              <a:ext cx="649283" cy="533916"/>
            </a:xfrm>
            <a:prstGeom prst="rect">
              <a:avLst/>
            </a:prstGeom>
            <a:solidFill>
              <a:srgbClr val="D2527F"/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文本框 95">
              <a:extLst>
                <a:ext uri="{FF2B5EF4-FFF2-40B4-BE49-F238E27FC236}">
                  <a16:creationId xmlns:a16="http://schemas.microsoft.com/office/drawing/2014/main" id="{31C4523F-B877-4CE7-9F3F-D93882AC8ACA}"/>
                </a:ext>
              </a:extLst>
            </p:cNvPr>
            <p:cNvSpPr txBox="1"/>
            <p:nvPr/>
          </p:nvSpPr>
          <p:spPr>
            <a:xfrm>
              <a:off x="2862262" y="3750616"/>
              <a:ext cx="7286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schemeClr val="bg1"/>
                  </a:solidFill>
                </a:rPr>
                <a:t>7D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7" name="组合 96">
            <a:extLst>
              <a:ext uri="{FF2B5EF4-FFF2-40B4-BE49-F238E27FC236}">
                <a16:creationId xmlns:a16="http://schemas.microsoft.com/office/drawing/2014/main" id="{30CFE3AC-C580-4C2E-B5A8-F0EDD5F25AE4}"/>
              </a:ext>
            </a:extLst>
          </p:cNvPr>
          <p:cNvGrpSpPr/>
          <p:nvPr/>
        </p:nvGrpSpPr>
        <p:grpSpPr>
          <a:xfrm>
            <a:off x="6273787" y="4762236"/>
            <a:ext cx="785813" cy="533916"/>
            <a:chOff x="2805115" y="3714492"/>
            <a:chExt cx="785813" cy="533916"/>
          </a:xfrm>
        </p:grpSpPr>
        <p:sp>
          <p:nvSpPr>
            <p:cNvPr id="98" name="矩形 97">
              <a:extLst>
                <a:ext uri="{FF2B5EF4-FFF2-40B4-BE49-F238E27FC236}">
                  <a16:creationId xmlns:a16="http://schemas.microsoft.com/office/drawing/2014/main" id="{C9517753-FB78-4879-A677-B09526FE1313}"/>
                </a:ext>
              </a:extLst>
            </p:cNvPr>
            <p:cNvSpPr/>
            <p:nvPr/>
          </p:nvSpPr>
          <p:spPr>
            <a:xfrm>
              <a:off x="2805115" y="3714492"/>
              <a:ext cx="649283" cy="533916"/>
            </a:xfrm>
            <a:prstGeom prst="rect">
              <a:avLst/>
            </a:prstGeom>
            <a:solidFill>
              <a:srgbClr val="05AB50"/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文本框 98">
              <a:extLst>
                <a:ext uri="{FF2B5EF4-FFF2-40B4-BE49-F238E27FC236}">
                  <a16:creationId xmlns:a16="http://schemas.microsoft.com/office/drawing/2014/main" id="{D12AE9B4-E9D7-4859-9B04-E4F036E98837}"/>
                </a:ext>
              </a:extLst>
            </p:cNvPr>
            <p:cNvSpPr txBox="1"/>
            <p:nvPr/>
          </p:nvSpPr>
          <p:spPr>
            <a:xfrm>
              <a:off x="2862262" y="3750616"/>
              <a:ext cx="7286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schemeClr val="bg1"/>
                  </a:solidFill>
                </a:rPr>
                <a:t>5D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00" name="直接连接符 99">
            <a:extLst>
              <a:ext uri="{FF2B5EF4-FFF2-40B4-BE49-F238E27FC236}">
                <a16:creationId xmlns:a16="http://schemas.microsoft.com/office/drawing/2014/main" id="{33624569-EF0D-4957-8ED5-BF16F0600F59}"/>
              </a:ext>
            </a:extLst>
          </p:cNvPr>
          <p:cNvCxnSpPr/>
          <p:nvPr/>
        </p:nvCxnSpPr>
        <p:spPr>
          <a:xfrm flipH="1">
            <a:off x="5624504" y="4248402"/>
            <a:ext cx="324642" cy="513834"/>
          </a:xfrm>
          <a:prstGeom prst="line">
            <a:avLst/>
          </a:prstGeom>
          <a:ln w="28575">
            <a:solidFill>
              <a:srgbClr val="B8B8B8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>
            <a:extLst>
              <a:ext uri="{FF2B5EF4-FFF2-40B4-BE49-F238E27FC236}">
                <a16:creationId xmlns:a16="http://schemas.microsoft.com/office/drawing/2014/main" id="{3A91A1A1-37DE-486B-B0BD-4613F900094B}"/>
              </a:ext>
            </a:extLst>
          </p:cNvPr>
          <p:cNvCxnSpPr>
            <a:cxnSpLocks/>
          </p:cNvCxnSpPr>
          <p:nvPr/>
        </p:nvCxnSpPr>
        <p:spPr>
          <a:xfrm>
            <a:off x="6598428" y="4257753"/>
            <a:ext cx="324642" cy="504220"/>
          </a:xfrm>
          <a:prstGeom prst="line">
            <a:avLst/>
          </a:prstGeom>
          <a:ln w="28575">
            <a:solidFill>
              <a:srgbClr val="B8B8B8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" name="组合 101">
            <a:extLst>
              <a:ext uri="{FF2B5EF4-FFF2-40B4-BE49-F238E27FC236}">
                <a16:creationId xmlns:a16="http://schemas.microsoft.com/office/drawing/2014/main" id="{1D0E5D3D-0955-461D-8EDC-9547F508908B}"/>
              </a:ext>
            </a:extLst>
          </p:cNvPr>
          <p:cNvGrpSpPr/>
          <p:nvPr/>
        </p:nvGrpSpPr>
        <p:grpSpPr>
          <a:xfrm>
            <a:off x="7342985" y="4771589"/>
            <a:ext cx="785813" cy="533916"/>
            <a:chOff x="2805115" y="3714492"/>
            <a:chExt cx="785813" cy="533916"/>
          </a:xfrm>
        </p:grpSpPr>
        <p:sp>
          <p:nvSpPr>
            <p:cNvPr id="103" name="矩形 102">
              <a:extLst>
                <a:ext uri="{FF2B5EF4-FFF2-40B4-BE49-F238E27FC236}">
                  <a16:creationId xmlns:a16="http://schemas.microsoft.com/office/drawing/2014/main" id="{F1ABECC7-1874-4762-BFD0-A2B7180A5955}"/>
                </a:ext>
              </a:extLst>
            </p:cNvPr>
            <p:cNvSpPr/>
            <p:nvPr/>
          </p:nvSpPr>
          <p:spPr>
            <a:xfrm>
              <a:off x="2805115" y="3714492"/>
              <a:ext cx="649283" cy="533916"/>
            </a:xfrm>
            <a:prstGeom prst="rect">
              <a:avLst/>
            </a:prstGeom>
            <a:solidFill>
              <a:srgbClr val="D2527F"/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文本框 103">
              <a:extLst>
                <a:ext uri="{FF2B5EF4-FFF2-40B4-BE49-F238E27FC236}">
                  <a16:creationId xmlns:a16="http://schemas.microsoft.com/office/drawing/2014/main" id="{5BB8812E-24E6-4AD8-9DB1-26C4AD1C605E}"/>
                </a:ext>
              </a:extLst>
            </p:cNvPr>
            <p:cNvSpPr txBox="1"/>
            <p:nvPr/>
          </p:nvSpPr>
          <p:spPr>
            <a:xfrm>
              <a:off x="2862262" y="3750616"/>
              <a:ext cx="7286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schemeClr val="bg1"/>
                  </a:solidFill>
                </a:rPr>
                <a:t>7D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5" name="组合 104">
            <a:extLst>
              <a:ext uri="{FF2B5EF4-FFF2-40B4-BE49-F238E27FC236}">
                <a16:creationId xmlns:a16="http://schemas.microsoft.com/office/drawing/2014/main" id="{0463E68E-EB8D-4CB5-8416-E04C8AC879C9}"/>
              </a:ext>
            </a:extLst>
          </p:cNvPr>
          <p:cNvGrpSpPr/>
          <p:nvPr/>
        </p:nvGrpSpPr>
        <p:grpSpPr>
          <a:xfrm>
            <a:off x="7992268" y="4771587"/>
            <a:ext cx="785813" cy="533916"/>
            <a:chOff x="2805115" y="3714492"/>
            <a:chExt cx="785813" cy="533916"/>
          </a:xfrm>
        </p:grpSpPr>
        <p:sp>
          <p:nvSpPr>
            <p:cNvPr id="106" name="矩形 105">
              <a:extLst>
                <a:ext uri="{FF2B5EF4-FFF2-40B4-BE49-F238E27FC236}">
                  <a16:creationId xmlns:a16="http://schemas.microsoft.com/office/drawing/2014/main" id="{6513D1AB-770C-417B-B2F9-9466AE81E1DE}"/>
                </a:ext>
              </a:extLst>
            </p:cNvPr>
            <p:cNvSpPr/>
            <p:nvPr/>
          </p:nvSpPr>
          <p:spPr>
            <a:xfrm>
              <a:off x="2805115" y="3714492"/>
              <a:ext cx="649283" cy="533916"/>
            </a:xfrm>
            <a:prstGeom prst="rect">
              <a:avLst/>
            </a:prstGeom>
            <a:solidFill>
              <a:srgbClr val="05AB50"/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文本框 106">
              <a:extLst>
                <a:ext uri="{FF2B5EF4-FFF2-40B4-BE49-F238E27FC236}">
                  <a16:creationId xmlns:a16="http://schemas.microsoft.com/office/drawing/2014/main" id="{C9DB0BAA-9266-455B-A08D-291C6EEA43C0}"/>
                </a:ext>
              </a:extLst>
            </p:cNvPr>
            <p:cNvSpPr txBox="1"/>
            <p:nvPr/>
          </p:nvSpPr>
          <p:spPr>
            <a:xfrm>
              <a:off x="2862262" y="3750616"/>
              <a:ext cx="7286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schemeClr val="bg1"/>
                  </a:solidFill>
                </a:rPr>
                <a:t>23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08" name="直接连接符 107">
            <a:extLst>
              <a:ext uri="{FF2B5EF4-FFF2-40B4-BE49-F238E27FC236}">
                <a16:creationId xmlns:a16="http://schemas.microsoft.com/office/drawing/2014/main" id="{D297F613-8C62-4DE3-9B3B-841A1E594232}"/>
              </a:ext>
            </a:extLst>
          </p:cNvPr>
          <p:cNvCxnSpPr/>
          <p:nvPr/>
        </p:nvCxnSpPr>
        <p:spPr>
          <a:xfrm flipH="1">
            <a:off x="7342985" y="4257753"/>
            <a:ext cx="324642" cy="513834"/>
          </a:xfrm>
          <a:prstGeom prst="line">
            <a:avLst/>
          </a:prstGeom>
          <a:ln w="28575">
            <a:solidFill>
              <a:srgbClr val="B8B8B8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连接符 108">
            <a:extLst>
              <a:ext uri="{FF2B5EF4-FFF2-40B4-BE49-F238E27FC236}">
                <a16:creationId xmlns:a16="http://schemas.microsoft.com/office/drawing/2014/main" id="{742983EB-2A63-4EDB-BBFE-D913EF91C3AA}"/>
              </a:ext>
            </a:extLst>
          </p:cNvPr>
          <p:cNvCxnSpPr>
            <a:cxnSpLocks/>
          </p:cNvCxnSpPr>
          <p:nvPr/>
        </p:nvCxnSpPr>
        <p:spPr>
          <a:xfrm>
            <a:off x="8316909" y="4267104"/>
            <a:ext cx="324642" cy="504220"/>
          </a:xfrm>
          <a:prstGeom prst="line">
            <a:avLst/>
          </a:prstGeom>
          <a:ln w="28575">
            <a:solidFill>
              <a:srgbClr val="B8B8B8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12537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25</Words>
  <Application>Microsoft Office PowerPoint</Application>
  <PresentationFormat>宽屏</PresentationFormat>
  <Paragraphs>19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ChengJie Liu</dc:creator>
  <cp:lastModifiedBy>ChengJie Liu</cp:lastModifiedBy>
  <cp:revision>2</cp:revision>
  <dcterms:created xsi:type="dcterms:W3CDTF">2022-02-02T03:41:26Z</dcterms:created>
  <dcterms:modified xsi:type="dcterms:W3CDTF">2022-02-02T03:43:51Z</dcterms:modified>
</cp:coreProperties>
</file>