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40"/>
  </p:normalViewPr>
  <p:slideViewPr>
    <p:cSldViewPr snapToGrid="0" snapToObjects="1">
      <p:cViewPr varScale="1">
        <p:scale>
          <a:sx n="115" d="100"/>
          <a:sy n="115" d="100"/>
        </p:scale>
        <p:origin x="22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11E1-2B3A-2C49-823A-98886DBDBB55}" type="datetimeFigureOut">
              <a:rPr kumimoji="1" lang="zh-CN" altLang="en-US" smtClean="0"/>
              <a:t>2022/3/16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CB66-42CE-EE42-B79C-793C7143D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1895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11E1-2B3A-2C49-823A-98886DBDBB55}" type="datetimeFigureOut">
              <a:rPr kumimoji="1" lang="zh-CN" altLang="en-US" smtClean="0"/>
              <a:t>2022/3/16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CB66-42CE-EE42-B79C-793C7143D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822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11E1-2B3A-2C49-823A-98886DBDBB55}" type="datetimeFigureOut">
              <a:rPr kumimoji="1" lang="zh-CN" altLang="en-US" smtClean="0"/>
              <a:t>2022/3/16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CB66-42CE-EE42-B79C-793C7143D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939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11E1-2B3A-2C49-823A-98886DBDBB55}" type="datetimeFigureOut">
              <a:rPr kumimoji="1" lang="zh-CN" altLang="en-US" smtClean="0"/>
              <a:t>2022/3/16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CB66-42CE-EE42-B79C-793C7143D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090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11E1-2B3A-2C49-823A-98886DBDBB55}" type="datetimeFigureOut">
              <a:rPr kumimoji="1" lang="zh-CN" altLang="en-US" smtClean="0"/>
              <a:t>2022/3/16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CB66-42CE-EE42-B79C-793C7143D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445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11E1-2B3A-2C49-823A-98886DBDBB55}" type="datetimeFigureOut">
              <a:rPr kumimoji="1" lang="zh-CN" altLang="en-US" smtClean="0"/>
              <a:t>2022/3/16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CB66-42CE-EE42-B79C-793C7143D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814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11E1-2B3A-2C49-823A-98886DBDBB55}" type="datetimeFigureOut">
              <a:rPr kumimoji="1" lang="zh-CN" altLang="en-US" smtClean="0"/>
              <a:t>2022/3/16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CB66-42CE-EE42-B79C-793C7143D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0251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11E1-2B3A-2C49-823A-98886DBDBB55}" type="datetimeFigureOut">
              <a:rPr kumimoji="1" lang="zh-CN" altLang="en-US" smtClean="0"/>
              <a:t>2022/3/16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CB66-42CE-EE42-B79C-793C7143D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920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11E1-2B3A-2C49-823A-98886DBDBB55}" type="datetimeFigureOut">
              <a:rPr kumimoji="1" lang="zh-CN" altLang="en-US" smtClean="0"/>
              <a:t>2022/3/16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CB66-42CE-EE42-B79C-793C7143D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892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11E1-2B3A-2C49-823A-98886DBDBB55}" type="datetimeFigureOut">
              <a:rPr kumimoji="1" lang="zh-CN" altLang="en-US" smtClean="0"/>
              <a:t>2022/3/16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CB66-42CE-EE42-B79C-793C7143D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511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11E1-2B3A-2C49-823A-98886DBDBB55}" type="datetimeFigureOut">
              <a:rPr kumimoji="1" lang="zh-CN" altLang="en-US" smtClean="0"/>
              <a:t>2022/3/16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CB66-42CE-EE42-B79C-793C7143D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294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611E1-2B3A-2C49-823A-98886DBDBB55}" type="datetimeFigureOut">
              <a:rPr kumimoji="1" lang="zh-CN" altLang="en-US" smtClean="0"/>
              <a:t>2022/3/16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9CB66-42CE-EE42-B79C-793C7143D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457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FC55EF48-2F00-7641-BF4B-B01649D798F2}"/>
              </a:ext>
            </a:extLst>
          </p:cNvPr>
          <p:cNvGrpSpPr/>
          <p:nvPr/>
        </p:nvGrpSpPr>
        <p:grpSpPr>
          <a:xfrm>
            <a:off x="538459" y="1284940"/>
            <a:ext cx="634429" cy="634429"/>
            <a:chOff x="450351" y="1420402"/>
            <a:chExt cx="634429" cy="634429"/>
          </a:xfrm>
        </p:grpSpPr>
        <p:pic>
          <p:nvPicPr>
            <p:cNvPr id="5" name="图形 4" descr="监视器">
              <a:extLst>
                <a:ext uri="{FF2B5EF4-FFF2-40B4-BE49-F238E27FC236}">
                  <a16:creationId xmlns:a16="http://schemas.microsoft.com/office/drawing/2014/main" id="{77B281D5-6CCD-B247-9C9D-C24ECB242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0351" y="1420402"/>
              <a:ext cx="634429" cy="634429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C2ADA76-A09A-FC4A-A3F2-DCBDD1B86F25}"/>
                </a:ext>
              </a:extLst>
            </p:cNvPr>
            <p:cNvSpPr txBox="1"/>
            <p:nvPr/>
          </p:nvSpPr>
          <p:spPr>
            <a:xfrm>
              <a:off x="592905" y="1511854"/>
              <a:ext cx="308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CC2D85F4-BFC1-0944-88FD-C04DBA4F0FFD}"/>
              </a:ext>
            </a:extLst>
          </p:cNvPr>
          <p:cNvGrpSpPr/>
          <p:nvPr/>
        </p:nvGrpSpPr>
        <p:grpSpPr>
          <a:xfrm>
            <a:off x="538459" y="3810670"/>
            <a:ext cx="634429" cy="634429"/>
            <a:chOff x="450351" y="1420402"/>
            <a:chExt cx="634429" cy="634429"/>
          </a:xfrm>
        </p:grpSpPr>
        <p:pic>
          <p:nvPicPr>
            <p:cNvPr id="9" name="图形 8" descr="监视器">
              <a:extLst>
                <a:ext uri="{FF2B5EF4-FFF2-40B4-BE49-F238E27FC236}">
                  <a16:creationId xmlns:a16="http://schemas.microsoft.com/office/drawing/2014/main" id="{38972338-1A3D-8C4B-832C-FBEF57EC0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0351" y="1420402"/>
              <a:ext cx="634429" cy="634429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104438F-4ED8-7D45-AEC7-913A5E14769A}"/>
                </a:ext>
              </a:extLst>
            </p:cNvPr>
            <p:cNvSpPr txBox="1"/>
            <p:nvPr/>
          </p:nvSpPr>
          <p:spPr>
            <a:xfrm>
              <a:off x="592905" y="1511854"/>
              <a:ext cx="308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9360E1EF-72C4-9D48-9E0C-264259C6EB40}"/>
              </a:ext>
            </a:extLst>
          </p:cNvPr>
          <p:cNvSpPr/>
          <p:nvPr/>
        </p:nvSpPr>
        <p:spPr>
          <a:xfrm>
            <a:off x="1573419" y="1099516"/>
            <a:ext cx="2167847" cy="369869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7C725E4-7C85-1045-BBEE-6A55BFF7BED6}"/>
              </a:ext>
            </a:extLst>
          </p:cNvPr>
          <p:cNvGrpSpPr/>
          <p:nvPr/>
        </p:nvGrpSpPr>
        <p:grpSpPr>
          <a:xfrm>
            <a:off x="1573419" y="1376391"/>
            <a:ext cx="405275" cy="369333"/>
            <a:chOff x="1485309" y="1511854"/>
            <a:chExt cx="405275" cy="36933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8F62609-CAD0-D545-AC28-7C7F7295A6BB}"/>
                </a:ext>
              </a:extLst>
            </p:cNvPr>
            <p:cNvSpPr/>
            <p:nvPr/>
          </p:nvSpPr>
          <p:spPr>
            <a:xfrm>
              <a:off x="1485309" y="1511854"/>
              <a:ext cx="36820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F3F2FD7-3886-5E4E-B0E2-7E2178299A0A}"/>
                </a:ext>
              </a:extLst>
            </p:cNvPr>
            <p:cNvSpPr txBox="1"/>
            <p:nvPr/>
          </p:nvSpPr>
          <p:spPr>
            <a:xfrm>
              <a:off x="1522379" y="1511854"/>
              <a:ext cx="36820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58D52DC-72C7-A34C-869A-0F3CA7638EC7}"/>
              </a:ext>
            </a:extLst>
          </p:cNvPr>
          <p:cNvGrpSpPr/>
          <p:nvPr/>
        </p:nvGrpSpPr>
        <p:grpSpPr>
          <a:xfrm>
            <a:off x="1573419" y="3882667"/>
            <a:ext cx="405275" cy="369333"/>
            <a:chOff x="1485309" y="1511854"/>
            <a:chExt cx="405275" cy="369332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07B6AED-392D-2441-A0CD-0BF5AD994500}"/>
                </a:ext>
              </a:extLst>
            </p:cNvPr>
            <p:cNvSpPr/>
            <p:nvPr/>
          </p:nvSpPr>
          <p:spPr>
            <a:xfrm>
              <a:off x="1485309" y="1511854"/>
              <a:ext cx="36820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1E9EB1A-0A6D-C449-9E57-3CB9DA42BD4E}"/>
                </a:ext>
              </a:extLst>
            </p:cNvPr>
            <p:cNvSpPr txBox="1"/>
            <p:nvPr/>
          </p:nvSpPr>
          <p:spPr>
            <a:xfrm>
              <a:off x="1522379" y="1511854"/>
              <a:ext cx="36820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7801D5F-A171-7447-AEE3-786DCBBCADFC}"/>
              </a:ext>
            </a:extLst>
          </p:cNvPr>
          <p:cNvGrpSpPr/>
          <p:nvPr/>
        </p:nvGrpSpPr>
        <p:grpSpPr>
          <a:xfrm>
            <a:off x="3373061" y="1376391"/>
            <a:ext cx="405275" cy="369333"/>
            <a:chOff x="1485309" y="1511854"/>
            <a:chExt cx="405275" cy="369332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A9D7749-C77C-A048-8DFC-2F1A7F8C3652}"/>
                </a:ext>
              </a:extLst>
            </p:cNvPr>
            <p:cNvSpPr/>
            <p:nvPr/>
          </p:nvSpPr>
          <p:spPr>
            <a:xfrm>
              <a:off x="1485309" y="1511854"/>
              <a:ext cx="36820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D20EF50-B2A5-B740-A8F2-9A1199B7C1C2}"/>
                </a:ext>
              </a:extLst>
            </p:cNvPr>
            <p:cNvSpPr txBox="1"/>
            <p:nvPr/>
          </p:nvSpPr>
          <p:spPr>
            <a:xfrm>
              <a:off x="1522379" y="1511854"/>
              <a:ext cx="36820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B8EC1A2-8236-D044-8836-D9AC102B9E5D}"/>
              </a:ext>
            </a:extLst>
          </p:cNvPr>
          <p:cNvGrpSpPr/>
          <p:nvPr/>
        </p:nvGrpSpPr>
        <p:grpSpPr>
          <a:xfrm>
            <a:off x="3373061" y="3882667"/>
            <a:ext cx="405275" cy="369333"/>
            <a:chOff x="1485309" y="1511854"/>
            <a:chExt cx="405275" cy="369332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D66385E-F676-6642-A543-53D5A029DD42}"/>
                </a:ext>
              </a:extLst>
            </p:cNvPr>
            <p:cNvSpPr/>
            <p:nvPr/>
          </p:nvSpPr>
          <p:spPr>
            <a:xfrm>
              <a:off x="1485309" y="1511854"/>
              <a:ext cx="36820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406459D-A104-AD4D-8D7F-72507B273DF2}"/>
                </a:ext>
              </a:extLst>
            </p:cNvPr>
            <p:cNvSpPr txBox="1"/>
            <p:nvPr/>
          </p:nvSpPr>
          <p:spPr>
            <a:xfrm>
              <a:off x="1522379" y="1511854"/>
              <a:ext cx="36820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B3F038BB-D286-9947-BBFB-50768DD0F74A}"/>
              </a:ext>
            </a:extLst>
          </p:cNvPr>
          <p:cNvCxnSpPr>
            <a:cxnSpLocks/>
          </p:cNvCxnSpPr>
          <p:nvPr/>
        </p:nvCxnSpPr>
        <p:spPr>
          <a:xfrm>
            <a:off x="1081229" y="1561054"/>
            <a:ext cx="4921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9BF7746A-6CED-5A46-8021-82E03DBE7181}"/>
              </a:ext>
            </a:extLst>
          </p:cNvPr>
          <p:cNvCxnSpPr>
            <a:cxnSpLocks/>
          </p:cNvCxnSpPr>
          <p:nvPr/>
        </p:nvCxnSpPr>
        <p:spPr>
          <a:xfrm>
            <a:off x="1081229" y="4086785"/>
            <a:ext cx="4921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1C8F2645-BF18-3B47-BDA4-8F7705DD8CA9}"/>
              </a:ext>
            </a:extLst>
          </p:cNvPr>
          <p:cNvCxnSpPr>
            <a:cxnSpLocks/>
          </p:cNvCxnSpPr>
          <p:nvPr/>
        </p:nvCxnSpPr>
        <p:spPr>
          <a:xfrm>
            <a:off x="3741263" y="1561054"/>
            <a:ext cx="4921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A0964FA-4AAF-014F-AC3A-6F4102901318}"/>
              </a:ext>
            </a:extLst>
          </p:cNvPr>
          <p:cNvGrpSpPr/>
          <p:nvPr/>
        </p:nvGrpSpPr>
        <p:grpSpPr>
          <a:xfrm>
            <a:off x="4159866" y="1284940"/>
            <a:ext cx="634429" cy="634429"/>
            <a:chOff x="450351" y="1420402"/>
            <a:chExt cx="634429" cy="634429"/>
          </a:xfrm>
        </p:grpSpPr>
        <p:pic>
          <p:nvPicPr>
            <p:cNvPr id="38" name="图形 37" descr="监视器">
              <a:extLst>
                <a:ext uri="{FF2B5EF4-FFF2-40B4-BE49-F238E27FC236}">
                  <a16:creationId xmlns:a16="http://schemas.microsoft.com/office/drawing/2014/main" id="{4334E6A0-D643-9745-958B-27936B9EA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0351" y="1420402"/>
              <a:ext cx="634429" cy="634429"/>
            </a:xfrm>
            <a:prstGeom prst="rect">
              <a:avLst/>
            </a:prstGeom>
          </p:spPr>
        </p:pic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A8F1549-7479-804F-B11E-8C6C319FC336}"/>
                </a:ext>
              </a:extLst>
            </p:cNvPr>
            <p:cNvSpPr txBox="1"/>
            <p:nvPr/>
          </p:nvSpPr>
          <p:spPr>
            <a:xfrm>
              <a:off x="592905" y="1511854"/>
              <a:ext cx="308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5" name="表格 65">
            <a:extLst>
              <a:ext uri="{FF2B5EF4-FFF2-40B4-BE49-F238E27FC236}">
                <a16:creationId xmlns:a16="http://schemas.microsoft.com/office/drawing/2014/main" id="{9CBC563E-9FA7-AB49-B971-4F671D5BF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760357"/>
              </p:ext>
            </p:extLst>
          </p:nvPr>
        </p:nvGraphicFramePr>
        <p:xfrm>
          <a:off x="1921471" y="1859218"/>
          <a:ext cx="1471741" cy="185596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98308">
                  <a:extLst>
                    <a:ext uri="{9D8B030D-6E8A-4147-A177-3AD203B41FA5}">
                      <a16:colId xmlns:a16="http://schemas.microsoft.com/office/drawing/2014/main" val="2810165814"/>
                    </a:ext>
                  </a:extLst>
                </a:gridCol>
                <a:gridCol w="573433">
                  <a:extLst>
                    <a:ext uri="{9D8B030D-6E8A-4147-A177-3AD203B41FA5}">
                      <a16:colId xmlns:a16="http://schemas.microsoft.com/office/drawing/2014/main" val="3728781477"/>
                    </a:ext>
                  </a:extLst>
                </a:gridCol>
              </a:tblGrid>
              <a:tr h="2801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>
                          <a:latin typeface="Times New Roman" panose="02020603050405020304" pitchFamily="18" charset="0"/>
                        </a:rPr>
                        <a:t>MAC</a:t>
                      </a:r>
                      <a:r>
                        <a:rPr lang="zh-CN" altLang="en-US" sz="1200" baseline="0" dirty="0">
                          <a:latin typeface="Times New Roman" panose="02020603050405020304" pitchFamily="18" charset="0"/>
                        </a:rPr>
                        <a:t>地址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aseline="0" dirty="0">
                          <a:latin typeface="Times New Roman" panose="02020603050405020304" pitchFamily="18" charset="0"/>
                        </a:rPr>
                        <a:t>接口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067572"/>
                  </a:ext>
                </a:extLst>
              </a:tr>
              <a:tr h="3151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Times New Roman" panose="02020603050405020304" pitchFamily="18" charset="0"/>
                        </a:rPr>
                        <a:t>B</a:t>
                      </a:r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Times New Roman" panose="02020603050405020304" pitchFamily="18" charset="0"/>
                        </a:rPr>
                        <a:t>2</a:t>
                      </a:r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746415"/>
                  </a:ext>
                </a:extLst>
              </a:tr>
              <a:tr h="3151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Times New Roman" panose="02020603050405020304" pitchFamily="18" charset="0"/>
                        </a:rPr>
                        <a:t>D</a:t>
                      </a:r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Times New Roman" panose="02020603050405020304" pitchFamily="18" charset="0"/>
                        </a:rPr>
                        <a:t>4</a:t>
                      </a:r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048399"/>
                  </a:ext>
                </a:extLst>
              </a:tr>
              <a:tr h="3151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Times New Roman" panose="02020603050405020304" pitchFamily="18" charset="0"/>
                        </a:rPr>
                        <a:t>E</a:t>
                      </a:r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Times New Roman" panose="02020603050405020304" pitchFamily="18" charset="0"/>
                        </a:rPr>
                        <a:t>4</a:t>
                      </a:r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485727"/>
                  </a:ext>
                </a:extLst>
              </a:tr>
              <a:tr h="3151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Times New Roman" panose="02020603050405020304" pitchFamily="18" charset="0"/>
                        </a:rPr>
                        <a:t>C</a:t>
                      </a:r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Times New Roman" panose="02020603050405020304" pitchFamily="18" charset="0"/>
                        </a:rPr>
                        <a:t>3</a:t>
                      </a:r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974199"/>
                  </a:ext>
                </a:extLst>
              </a:tr>
              <a:tr h="315168">
                <a:tc>
                  <a:txBody>
                    <a:bodyPr/>
                    <a:lstStyle/>
                    <a:p>
                      <a:pPr algn="ctr"/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13019"/>
                  </a:ext>
                </a:extLst>
              </a:tr>
            </a:tbl>
          </a:graphicData>
        </a:graphic>
      </p:graphicFrame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2D6DE547-578D-B84A-8732-C8B736FB6892}"/>
              </a:ext>
            </a:extLst>
          </p:cNvPr>
          <p:cNvGrpSpPr/>
          <p:nvPr/>
        </p:nvGrpSpPr>
        <p:grpSpPr>
          <a:xfrm>
            <a:off x="4967891" y="1284940"/>
            <a:ext cx="634429" cy="634429"/>
            <a:chOff x="450351" y="1420402"/>
            <a:chExt cx="634429" cy="634429"/>
          </a:xfrm>
        </p:grpSpPr>
        <p:pic>
          <p:nvPicPr>
            <p:cNvPr id="145" name="图形 144" descr="监视器">
              <a:extLst>
                <a:ext uri="{FF2B5EF4-FFF2-40B4-BE49-F238E27FC236}">
                  <a16:creationId xmlns:a16="http://schemas.microsoft.com/office/drawing/2014/main" id="{20C8EE66-8B31-F14D-A3D4-D30B144C0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0351" y="1420402"/>
              <a:ext cx="634429" cy="634429"/>
            </a:xfrm>
            <a:prstGeom prst="rect">
              <a:avLst/>
            </a:prstGeom>
          </p:spPr>
        </p:pic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746DCF73-FA7F-6F41-B13C-DA3EA1621DCC}"/>
                </a:ext>
              </a:extLst>
            </p:cNvPr>
            <p:cNvSpPr txBox="1"/>
            <p:nvPr/>
          </p:nvSpPr>
          <p:spPr>
            <a:xfrm>
              <a:off x="592905" y="1511854"/>
              <a:ext cx="308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0" name="矩形 149">
            <a:extLst>
              <a:ext uri="{FF2B5EF4-FFF2-40B4-BE49-F238E27FC236}">
                <a16:creationId xmlns:a16="http://schemas.microsoft.com/office/drawing/2014/main" id="{6EF3B541-F665-0348-B015-C09B47E7B32A}"/>
              </a:ext>
            </a:extLst>
          </p:cNvPr>
          <p:cNvSpPr/>
          <p:nvPr/>
        </p:nvSpPr>
        <p:spPr>
          <a:xfrm>
            <a:off x="6002851" y="1099516"/>
            <a:ext cx="2167847" cy="369869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06735E28-3711-BC44-B1E8-83FF047DCCBF}"/>
              </a:ext>
            </a:extLst>
          </p:cNvPr>
          <p:cNvGrpSpPr/>
          <p:nvPr/>
        </p:nvGrpSpPr>
        <p:grpSpPr>
          <a:xfrm>
            <a:off x="6002851" y="1376391"/>
            <a:ext cx="405275" cy="369333"/>
            <a:chOff x="1485309" y="1511854"/>
            <a:chExt cx="405275" cy="369332"/>
          </a:xfrm>
        </p:grpSpPr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9276CC4C-EA2A-B940-AE23-2367CA4D9B6C}"/>
                </a:ext>
              </a:extLst>
            </p:cNvPr>
            <p:cNvSpPr/>
            <p:nvPr/>
          </p:nvSpPr>
          <p:spPr>
            <a:xfrm>
              <a:off x="1485309" y="1511854"/>
              <a:ext cx="36820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05B6049C-1319-434A-A42F-634C7EAA7E7E}"/>
                </a:ext>
              </a:extLst>
            </p:cNvPr>
            <p:cNvSpPr txBox="1"/>
            <p:nvPr/>
          </p:nvSpPr>
          <p:spPr>
            <a:xfrm>
              <a:off x="1522379" y="1511854"/>
              <a:ext cx="36820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DBB5D57F-F8F8-9348-B424-E861F2551D1D}"/>
              </a:ext>
            </a:extLst>
          </p:cNvPr>
          <p:cNvGrpSpPr/>
          <p:nvPr/>
        </p:nvGrpSpPr>
        <p:grpSpPr>
          <a:xfrm>
            <a:off x="6002851" y="3882667"/>
            <a:ext cx="405275" cy="369333"/>
            <a:chOff x="1485309" y="1511854"/>
            <a:chExt cx="405275" cy="369332"/>
          </a:xfrm>
        </p:grpSpPr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0B0AB494-20DD-F449-8570-3C9B5927D98C}"/>
                </a:ext>
              </a:extLst>
            </p:cNvPr>
            <p:cNvSpPr/>
            <p:nvPr/>
          </p:nvSpPr>
          <p:spPr>
            <a:xfrm>
              <a:off x="1485309" y="1511854"/>
              <a:ext cx="36820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D46BA322-44C5-5C4F-ACA9-581B7FEA5E00}"/>
                </a:ext>
              </a:extLst>
            </p:cNvPr>
            <p:cNvSpPr txBox="1"/>
            <p:nvPr/>
          </p:nvSpPr>
          <p:spPr>
            <a:xfrm>
              <a:off x="1522379" y="1511854"/>
              <a:ext cx="36820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EB1FCDB1-ACF8-1D42-9D13-91F086237F6C}"/>
              </a:ext>
            </a:extLst>
          </p:cNvPr>
          <p:cNvGrpSpPr/>
          <p:nvPr/>
        </p:nvGrpSpPr>
        <p:grpSpPr>
          <a:xfrm>
            <a:off x="7802493" y="1376391"/>
            <a:ext cx="405275" cy="369333"/>
            <a:chOff x="1485309" y="1511854"/>
            <a:chExt cx="405275" cy="369332"/>
          </a:xfrm>
        </p:grpSpPr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5DBE9529-6E10-5A48-AFBB-E67C28603BC5}"/>
                </a:ext>
              </a:extLst>
            </p:cNvPr>
            <p:cNvSpPr/>
            <p:nvPr/>
          </p:nvSpPr>
          <p:spPr>
            <a:xfrm>
              <a:off x="1485309" y="1511854"/>
              <a:ext cx="36820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38EEE304-4D7D-2D44-A20E-DB3134835C2B}"/>
                </a:ext>
              </a:extLst>
            </p:cNvPr>
            <p:cNvSpPr txBox="1"/>
            <p:nvPr/>
          </p:nvSpPr>
          <p:spPr>
            <a:xfrm>
              <a:off x="1522379" y="1511854"/>
              <a:ext cx="36820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D9472237-D8FB-584F-8BA0-49F04A5A48E1}"/>
              </a:ext>
            </a:extLst>
          </p:cNvPr>
          <p:cNvGrpSpPr/>
          <p:nvPr/>
        </p:nvGrpSpPr>
        <p:grpSpPr>
          <a:xfrm>
            <a:off x="7802493" y="3882667"/>
            <a:ext cx="405275" cy="369333"/>
            <a:chOff x="1485309" y="1511854"/>
            <a:chExt cx="405275" cy="369332"/>
          </a:xfrm>
        </p:grpSpPr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91D38321-B799-6041-BCAB-4BF0E1F56A84}"/>
                </a:ext>
              </a:extLst>
            </p:cNvPr>
            <p:cNvSpPr/>
            <p:nvPr/>
          </p:nvSpPr>
          <p:spPr>
            <a:xfrm>
              <a:off x="1485309" y="1511854"/>
              <a:ext cx="36820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C6FD32E9-6B77-164F-8CA8-2EB9F1902CC3}"/>
                </a:ext>
              </a:extLst>
            </p:cNvPr>
            <p:cNvSpPr txBox="1"/>
            <p:nvPr/>
          </p:nvSpPr>
          <p:spPr>
            <a:xfrm>
              <a:off x="1522379" y="1511854"/>
              <a:ext cx="36820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63" name="直线连接符 162">
            <a:extLst>
              <a:ext uri="{FF2B5EF4-FFF2-40B4-BE49-F238E27FC236}">
                <a16:creationId xmlns:a16="http://schemas.microsoft.com/office/drawing/2014/main" id="{38A9C9D8-2C18-5C4F-8EDE-13DC8EF940A9}"/>
              </a:ext>
            </a:extLst>
          </p:cNvPr>
          <p:cNvCxnSpPr>
            <a:cxnSpLocks/>
          </p:cNvCxnSpPr>
          <p:nvPr/>
        </p:nvCxnSpPr>
        <p:spPr>
          <a:xfrm>
            <a:off x="5510661" y="1561054"/>
            <a:ext cx="4921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92D3C087-0937-B346-83EC-43A9F032EDDA}"/>
              </a:ext>
            </a:extLst>
          </p:cNvPr>
          <p:cNvCxnSpPr>
            <a:cxnSpLocks/>
            <a:endCxn id="155" idx="1"/>
          </p:cNvCxnSpPr>
          <p:nvPr/>
        </p:nvCxnSpPr>
        <p:spPr>
          <a:xfrm flipV="1">
            <a:off x="3741263" y="4067334"/>
            <a:ext cx="2261588" cy="87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线连接符 164">
            <a:extLst>
              <a:ext uri="{FF2B5EF4-FFF2-40B4-BE49-F238E27FC236}">
                <a16:creationId xmlns:a16="http://schemas.microsoft.com/office/drawing/2014/main" id="{238B70F4-05FA-B049-87D5-4FE656FECE8F}"/>
              </a:ext>
            </a:extLst>
          </p:cNvPr>
          <p:cNvCxnSpPr>
            <a:cxnSpLocks/>
          </p:cNvCxnSpPr>
          <p:nvPr/>
        </p:nvCxnSpPr>
        <p:spPr>
          <a:xfrm>
            <a:off x="8170695" y="1561054"/>
            <a:ext cx="4921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8D7CA41C-7D09-F344-9F2F-B28CB5209139}"/>
              </a:ext>
            </a:extLst>
          </p:cNvPr>
          <p:cNvGrpSpPr/>
          <p:nvPr/>
        </p:nvGrpSpPr>
        <p:grpSpPr>
          <a:xfrm>
            <a:off x="8589298" y="1284940"/>
            <a:ext cx="634429" cy="634429"/>
            <a:chOff x="450351" y="1420402"/>
            <a:chExt cx="634429" cy="634429"/>
          </a:xfrm>
        </p:grpSpPr>
        <p:pic>
          <p:nvPicPr>
            <p:cNvPr id="167" name="图形 166" descr="监视器">
              <a:extLst>
                <a:ext uri="{FF2B5EF4-FFF2-40B4-BE49-F238E27FC236}">
                  <a16:creationId xmlns:a16="http://schemas.microsoft.com/office/drawing/2014/main" id="{5B5BF7FB-6C75-3E4C-903F-21B8A82AB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0351" y="1420402"/>
              <a:ext cx="634429" cy="634429"/>
            </a:xfrm>
            <a:prstGeom prst="rect">
              <a:avLst/>
            </a:prstGeom>
          </p:spPr>
        </p:pic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C06E3B22-2F31-6C4E-9E85-65BDB42A3ADD}"/>
                </a:ext>
              </a:extLst>
            </p:cNvPr>
            <p:cNvSpPr txBox="1"/>
            <p:nvPr/>
          </p:nvSpPr>
          <p:spPr>
            <a:xfrm>
              <a:off x="607895" y="1511854"/>
              <a:ext cx="308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69" name="表格 65">
            <a:extLst>
              <a:ext uri="{FF2B5EF4-FFF2-40B4-BE49-F238E27FC236}">
                <a16:creationId xmlns:a16="http://schemas.microsoft.com/office/drawing/2014/main" id="{83477867-398B-234B-8E10-0C4252D8A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650067"/>
              </p:ext>
            </p:extLst>
          </p:nvPr>
        </p:nvGraphicFramePr>
        <p:xfrm>
          <a:off x="6350903" y="1859218"/>
          <a:ext cx="1471741" cy="185596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98308">
                  <a:extLst>
                    <a:ext uri="{9D8B030D-6E8A-4147-A177-3AD203B41FA5}">
                      <a16:colId xmlns:a16="http://schemas.microsoft.com/office/drawing/2014/main" val="2810165814"/>
                    </a:ext>
                  </a:extLst>
                </a:gridCol>
                <a:gridCol w="573433">
                  <a:extLst>
                    <a:ext uri="{9D8B030D-6E8A-4147-A177-3AD203B41FA5}">
                      <a16:colId xmlns:a16="http://schemas.microsoft.com/office/drawing/2014/main" val="3728781477"/>
                    </a:ext>
                  </a:extLst>
                </a:gridCol>
              </a:tblGrid>
              <a:tr h="2801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>
                          <a:latin typeface="Times New Roman" panose="02020603050405020304" pitchFamily="18" charset="0"/>
                        </a:rPr>
                        <a:t>MAC</a:t>
                      </a:r>
                      <a:r>
                        <a:rPr lang="zh-CN" altLang="en-US" sz="1200" baseline="0" dirty="0">
                          <a:latin typeface="Times New Roman" panose="02020603050405020304" pitchFamily="18" charset="0"/>
                        </a:rPr>
                        <a:t>地址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aseline="0" dirty="0">
                          <a:latin typeface="Times New Roman" panose="02020603050405020304" pitchFamily="18" charset="0"/>
                        </a:rPr>
                        <a:t>接口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067572"/>
                  </a:ext>
                </a:extLst>
              </a:tr>
              <a:tr h="3151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Times New Roman" panose="02020603050405020304" pitchFamily="18" charset="0"/>
                        </a:rPr>
                        <a:t>B</a:t>
                      </a:r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Times New Roman" panose="02020603050405020304" pitchFamily="18" charset="0"/>
                        </a:rPr>
                        <a:t>2</a:t>
                      </a:r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746415"/>
                  </a:ext>
                </a:extLst>
              </a:tr>
              <a:tr h="3151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Times New Roman" panose="02020603050405020304" pitchFamily="18" charset="0"/>
                        </a:rPr>
                        <a:t>D</a:t>
                      </a:r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048399"/>
                  </a:ext>
                </a:extLst>
              </a:tr>
              <a:tr h="3151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Times New Roman" panose="02020603050405020304" pitchFamily="18" charset="0"/>
                        </a:rPr>
                        <a:t>G</a:t>
                      </a:r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Times New Roman" panose="02020603050405020304" pitchFamily="18" charset="0"/>
                        </a:rPr>
                        <a:t>4</a:t>
                      </a:r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485727"/>
                  </a:ext>
                </a:extLst>
              </a:tr>
              <a:tr h="3151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Times New Roman" panose="02020603050405020304" pitchFamily="18" charset="0"/>
                        </a:rPr>
                        <a:t>E</a:t>
                      </a:r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Times New Roman" panose="02020603050405020304" pitchFamily="18" charset="0"/>
                        </a:rPr>
                        <a:t>3</a:t>
                      </a:r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974199"/>
                  </a:ext>
                </a:extLst>
              </a:tr>
              <a:tr h="315168">
                <a:tc>
                  <a:txBody>
                    <a:bodyPr/>
                    <a:lstStyle/>
                    <a:p>
                      <a:pPr algn="ctr"/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13019"/>
                  </a:ext>
                </a:extLst>
              </a:tr>
            </a:tbl>
          </a:graphicData>
        </a:graphic>
      </p:graphicFrame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CADED62E-C250-6942-B266-45CFB0B7CB71}"/>
              </a:ext>
            </a:extLst>
          </p:cNvPr>
          <p:cNvGrpSpPr/>
          <p:nvPr/>
        </p:nvGrpSpPr>
        <p:grpSpPr>
          <a:xfrm>
            <a:off x="9393457" y="1284940"/>
            <a:ext cx="634429" cy="634429"/>
            <a:chOff x="450351" y="1420402"/>
            <a:chExt cx="634429" cy="634429"/>
          </a:xfrm>
        </p:grpSpPr>
        <p:pic>
          <p:nvPicPr>
            <p:cNvPr id="171" name="图形 170" descr="监视器">
              <a:extLst>
                <a:ext uri="{FF2B5EF4-FFF2-40B4-BE49-F238E27FC236}">
                  <a16:creationId xmlns:a16="http://schemas.microsoft.com/office/drawing/2014/main" id="{07EAD8B5-545F-A349-A30B-1014D375A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0351" y="1420402"/>
              <a:ext cx="634429" cy="634429"/>
            </a:xfrm>
            <a:prstGeom prst="rect">
              <a:avLst/>
            </a:prstGeom>
          </p:spPr>
        </p:pic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AE261818-E82B-3B49-BEC4-6DC68918291A}"/>
                </a:ext>
              </a:extLst>
            </p:cNvPr>
            <p:cNvSpPr txBox="1"/>
            <p:nvPr/>
          </p:nvSpPr>
          <p:spPr>
            <a:xfrm>
              <a:off x="622885" y="1511854"/>
              <a:ext cx="308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6" name="矩形 175">
            <a:extLst>
              <a:ext uri="{FF2B5EF4-FFF2-40B4-BE49-F238E27FC236}">
                <a16:creationId xmlns:a16="http://schemas.microsoft.com/office/drawing/2014/main" id="{546BF255-C55E-2E4F-A724-18F75974D4D5}"/>
              </a:ext>
            </a:extLst>
          </p:cNvPr>
          <p:cNvSpPr/>
          <p:nvPr/>
        </p:nvSpPr>
        <p:spPr>
          <a:xfrm>
            <a:off x="10428417" y="1099516"/>
            <a:ext cx="2167847" cy="369869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29B68FFA-D0D8-E04E-A420-7C1303FA1FAF}"/>
              </a:ext>
            </a:extLst>
          </p:cNvPr>
          <p:cNvGrpSpPr/>
          <p:nvPr/>
        </p:nvGrpSpPr>
        <p:grpSpPr>
          <a:xfrm>
            <a:off x="10428417" y="1376391"/>
            <a:ext cx="405275" cy="369333"/>
            <a:chOff x="1485309" y="1511854"/>
            <a:chExt cx="405275" cy="369332"/>
          </a:xfrm>
        </p:grpSpPr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0FE08DA2-EF10-C543-876A-F5518A63965A}"/>
                </a:ext>
              </a:extLst>
            </p:cNvPr>
            <p:cNvSpPr/>
            <p:nvPr/>
          </p:nvSpPr>
          <p:spPr>
            <a:xfrm>
              <a:off x="1485309" y="1511854"/>
              <a:ext cx="36820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068A5E2E-F1DC-024B-B2E1-599B8F2F20C1}"/>
                </a:ext>
              </a:extLst>
            </p:cNvPr>
            <p:cNvSpPr txBox="1"/>
            <p:nvPr/>
          </p:nvSpPr>
          <p:spPr>
            <a:xfrm>
              <a:off x="1522379" y="1511854"/>
              <a:ext cx="36820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22139817-BA88-3E47-A856-ABC5717E622A}"/>
              </a:ext>
            </a:extLst>
          </p:cNvPr>
          <p:cNvGrpSpPr/>
          <p:nvPr/>
        </p:nvGrpSpPr>
        <p:grpSpPr>
          <a:xfrm>
            <a:off x="10428417" y="3882667"/>
            <a:ext cx="405275" cy="369333"/>
            <a:chOff x="1485309" y="1511854"/>
            <a:chExt cx="405275" cy="369332"/>
          </a:xfrm>
        </p:grpSpPr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8440AE89-A035-704B-82B8-83E02A1CB3C1}"/>
                </a:ext>
              </a:extLst>
            </p:cNvPr>
            <p:cNvSpPr/>
            <p:nvPr/>
          </p:nvSpPr>
          <p:spPr>
            <a:xfrm>
              <a:off x="1485309" y="1511854"/>
              <a:ext cx="36820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77B06DE1-4722-8F42-8C65-8D3CA655EA1F}"/>
                </a:ext>
              </a:extLst>
            </p:cNvPr>
            <p:cNvSpPr txBox="1"/>
            <p:nvPr/>
          </p:nvSpPr>
          <p:spPr>
            <a:xfrm>
              <a:off x="1522379" y="1511854"/>
              <a:ext cx="36820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DD74F3DD-202C-014A-9211-AD639D423807}"/>
              </a:ext>
            </a:extLst>
          </p:cNvPr>
          <p:cNvGrpSpPr/>
          <p:nvPr/>
        </p:nvGrpSpPr>
        <p:grpSpPr>
          <a:xfrm>
            <a:off x="12228059" y="1376391"/>
            <a:ext cx="405275" cy="369333"/>
            <a:chOff x="1485309" y="1511854"/>
            <a:chExt cx="405275" cy="369332"/>
          </a:xfrm>
        </p:grpSpPr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AF3CFAE9-64A0-C64A-8BDD-7859452F7037}"/>
                </a:ext>
              </a:extLst>
            </p:cNvPr>
            <p:cNvSpPr/>
            <p:nvPr/>
          </p:nvSpPr>
          <p:spPr>
            <a:xfrm>
              <a:off x="1485309" y="1511854"/>
              <a:ext cx="36820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EAFBE05D-D5EC-FB49-8027-603EEDD15E07}"/>
                </a:ext>
              </a:extLst>
            </p:cNvPr>
            <p:cNvSpPr txBox="1"/>
            <p:nvPr/>
          </p:nvSpPr>
          <p:spPr>
            <a:xfrm>
              <a:off x="1522379" y="1511854"/>
              <a:ext cx="36820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BF40CDCF-1713-D740-89A3-9DC397389A8B}"/>
              </a:ext>
            </a:extLst>
          </p:cNvPr>
          <p:cNvGrpSpPr/>
          <p:nvPr/>
        </p:nvGrpSpPr>
        <p:grpSpPr>
          <a:xfrm>
            <a:off x="12228059" y="3882667"/>
            <a:ext cx="405275" cy="369333"/>
            <a:chOff x="1485309" y="1511854"/>
            <a:chExt cx="405275" cy="369332"/>
          </a:xfrm>
        </p:grpSpPr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E57AC57D-2070-6645-B68E-13EB5183FABB}"/>
                </a:ext>
              </a:extLst>
            </p:cNvPr>
            <p:cNvSpPr/>
            <p:nvPr/>
          </p:nvSpPr>
          <p:spPr>
            <a:xfrm>
              <a:off x="1485309" y="1511854"/>
              <a:ext cx="36820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B734B89A-5159-A147-9802-84EB72CC3DF8}"/>
                </a:ext>
              </a:extLst>
            </p:cNvPr>
            <p:cNvSpPr txBox="1"/>
            <p:nvPr/>
          </p:nvSpPr>
          <p:spPr>
            <a:xfrm>
              <a:off x="1522379" y="1511854"/>
              <a:ext cx="36820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89" name="直线连接符 188">
            <a:extLst>
              <a:ext uri="{FF2B5EF4-FFF2-40B4-BE49-F238E27FC236}">
                <a16:creationId xmlns:a16="http://schemas.microsoft.com/office/drawing/2014/main" id="{FDBDE9A4-5BCC-834F-8C09-FA87CC850AD4}"/>
              </a:ext>
            </a:extLst>
          </p:cNvPr>
          <p:cNvCxnSpPr>
            <a:cxnSpLocks/>
          </p:cNvCxnSpPr>
          <p:nvPr/>
        </p:nvCxnSpPr>
        <p:spPr>
          <a:xfrm>
            <a:off x="9936227" y="1561054"/>
            <a:ext cx="4921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线连接符 190">
            <a:extLst>
              <a:ext uri="{FF2B5EF4-FFF2-40B4-BE49-F238E27FC236}">
                <a16:creationId xmlns:a16="http://schemas.microsoft.com/office/drawing/2014/main" id="{61C6B89A-4536-164D-8A49-EF1FB7E36975}"/>
              </a:ext>
            </a:extLst>
          </p:cNvPr>
          <p:cNvCxnSpPr>
            <a:cxnSpLocks/>
          </p:cNvCxnSpPr>
          <p:nvPr/>
        </p:nvCxnSpPr>
        <p:spPr>
          <a:xfrm>
            <a:off x="12596261" y="1561054"/>
            <a:ext cx="4921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19014725-2CA6-664C-BB28-4B341E0335E4}"/>
              </a:ext>
            </a:extLst>
          </p:cNvPr>
          <p:cNvGrpSpPr/>
          <p:nvPr/>
        </p:nvGrpSpPr>
        <p:grpSpPr>
          <a:xfrm>
            <a:off x="13024748" y="1284940"/>
            <a:ext cx="634429" cy="634429"/>
            <a:chOff x="480331" y="1420402"/>
            <a:chExt cx="634429" cy="634429"/>
          </a:xfrm>
        </p:grpSpPr>
        <p:pic>
          <p:nvPicPr>
            <p:cNvPr id="193" name="图形 192" descr="监视器">
              <a:extLst>
                <a:ext uri="{FF2B5EF4-FFF2-40B4-BE49-F238E27FC236}">
                  <a16:creationId xmlns:a16="http://schemas.microsoft.com/office/drawing/2014/main" id="{2B56F12E-8D14-8049-9542-C1E2C051A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0331" y="1420402"/>
              <a:ext cx="634429" cy="634429"/>
            </a:xfrm>
            <a:prstGeom prst="rect">
              <a:avLst/>
            </a:prstGeom>
          </p:spPr>
        </p:pic>
        <p:sp>
          <p:nvSpPr>
            <p:cNvPr id="194" name="文本框 193">
              <a:extLst>
                <a:ext uri="{FF2B5EF4-FFF2-40B4-BE49-F238E27FC236}">
                  <a16:creationId xmlns:a16="http://schemas.microsoft.com/office/drawing/2014/main" id="{6FCD8231-E30A-C245-96F4-9CFB210E4BCA}"/>
                </a:ext>
              </a:extLst>
            </p:cNvPr>
            <p:cNvSpPr txBox="1"/>
            <p:nvPr/>
          </p:nvSpPr>
          <p:spPr>
            <a:xfrm>
              <a:off x="622885" y="1511854"/>
              <a:ext cx="308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95" name="表格 65">
            <a:extLst>
              <a:ext uri="{FF2B5EF4-FFF2-40B4-BE49-F238E27FC236}">
                <a16:creationId xmlns:a16="http://schemas.microsoft.com/office/drawing/2014/main" id="{36A26E18-78CD-9449-B366-DB80AEAF0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122594"/>
              </p:ext>
            </p:extLst>
          </p:nvPr>
        </p:nvGraphicFramePr>
        <p:xfrm>
          <a:off x="10776469" y="1859218"/>
          <a:ext cx="1471741" cy="185596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98308">
                  <a:extLst>
                    <a:ext uri="{9D8B030D-6E8A-4147-A177-3AD203B41FA5}">
                      <a16:colId xmlns:a16="http://schemas.microsoft.com/office/drawing/2014/main" val="2810165814"/>
                    </a:ext>
                  </a:extLst>
                </a:gridCol>
                <a:gridCol w="573433">
                  <a:extLst>
                    <a:ext uri="{9D8B030D-6E8A-4147-A177-3AD203B41FA5}">
                      <a16:colId xmlns:a16="http://schemas.microsoft.com/office/drawing/2014/main" val="3728781477"/>
                    </a:ext>
                  </a:extLst>
                </a:gridCol>
              </a:tblGrid>
              <a:tr h="2801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>
                          <a:latin typeface="Times New Roman" panose="02020603050405020304" pitchFamily="18" charset="0"/>
                        </a:rPr>
                        <a:t>MAC</a:t>
                      </a:r>
                      <a:r>
                        <a:rPr lang="zh-CN" altLang="en-US" sz="1200" baseline="0" dirty="0">
                          <a:latin typeface="Times New Roman" panose="02020603050405020304" pitchFamily="18" charset="0"/>
                        </a:rPr>
                        <a:t>地址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aseline="0" dirty="0">
                          <a:latin typeface="Times New Roman" panose="02020603050405020304" pitchFamily="18" charset="0"/>
                        </a:rPr>
                        <a:t>接口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067572"/>
                  </a:ext>
                </a:extLst>
              </a:tr>
              <a:tr h="3151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Times New Roman" panose="02020603050405020304" pitchFamily="18" charset="0"/>
                        </a:rPr>
                        <a:t>B</a:t>
                      </a:r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Times New Roman" panose="02020603050405020304" pitchFamily="18" charset="0"/>
                        </a:rPr>
                        <a:t>2</a:t>
                      </a:r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746415"/>
                  </a:ext>
                </a:extLst>
              </a:tr>
              <a:tr h="3151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Times New Roman" panose="02020603050405020304" pitchFamily="18" charset="0"/>
                        </a:rPr>
                        <a:t>D</a:t>
                      </a:r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Times New Roman" panose="02020603050405020304" pitchFamily="18" charset="0"/>
                        </a:rPr>
                        <a:t>2</a:t>
                      </a:r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048399"/>
                  </a:ext>
                </a:extLst>
              </a:tr>
              <a:tr h="3151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Times New Roman" panose="02020603050405020304" pitchFamily="18" charset="0"/>
                        </a:rPr>
                        <a:t>G</a:t>
                      </a:r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Times New Roman" panose="02020603050405020304" pitchFamily="18" charset="0"/>
                        </a:rPr>
                        <a:t>4</a:t>
                      </a:r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485727"/>
                  </a:ext>
                </a:extLst>
              </a:tr>
              <a:tr h="3151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Times New Roman" panose="02020603050405020304" pitchFamily="18" charset="0"/>
                        </a:rPr>
                        <a:t>E</a:t>
                      </a:r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Times New Roman" panose="02020603050405020304" pitchFamily="18" charset="0"/>
                        </a:rPr>
                        <a:t>2</a:t>
                      </a:r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974199"/>
                  </a:ext>
                </a:extLst>
              </a:tr>
              <a:tr h="3151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Times New Roman" panose="02020603050405020304" pitchFamily="18" charset="0"/>
                        </a:rPr>
                        <a:t>F</a:t>
                      </a:r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sz="14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13019"/>
                  </a:ext>
                </a:extLst>
              </a:tr>
            </a:tbl>
          </a:graphicData>
        </a:graphic>
      </p:graphicFrame>
      <p:cxnSp>
        <p:nvCxnSpPr>
          <p:cNvPr id="201" name="直线连接符 200">
            <a:extLst>
              <a:ext uri="{FF2B5EF4-FFF2-40B4-BE49-F238E27FC236}">
                <a16:creationId xmlns:a16="http://schemas.microsoft.com/office/drawing/2014/main" id="{7A139B3B-2835-424A-BAE3-D22DCA2214B6}"/>
              </a:ext>
            </a:extLst>
          </p:cNvPr>
          <p:cNvCxnSpPr>
            <a:cxnSpLocks/>
          </p:cNvCxnSpPr>
          <p:nvPr/>
        </p:nvCxnSpPr>
        <p:spPr>
          <a:xfrm flipV="1">
            <a:off x="8165437" y="4054315"/>
            <a:ext cx="2261588" cy="87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线连接符 201">
            <a:extLst>
              <a:ext uri="{FF2B5EF4-FFF2-40B4-BE49-F238E27FC236}">
                <a16:creationId xmlns:a16="http://schemas.microsoft.com/office/drawing/2014/main" id="{79FF660F-E087-A64B-B4D3-6C6D80B730F3}"/>
              </a:ext>
            </a:extLst>
          </p:cNvPr>
          <p:cNvCxnSpPr>
            <a:cxnSpLocks/>
          </p:cNvCxnSpPr>
          <p:nvPr/>
        </p:nvCxnSpPr>
        <p:spPr>
          <a:xfrm>
            <a:off x="12596261" y="4086784"/>
            <a:ext cx="4921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8595BEBA-0E2C-4245-9B58-514ADB0576E2}"/>
              </a:ext>
            </a:extLst>
          </p:cNvPr>
          <p:cNvGrpSpPr/>
          <p:nvPr/>
        </p:nvGrpSpPr>
        <p:grpSpPr>
          <a:xfrm>
            <a:off x="13024748" y="3810670"/>
            <a:ext cx="634429" cy="634429"/>
            <a:chOff x="450351" y="1420402"/>
            <a:chExt cx="634429" cy="634429"/>
          </a:xfrm>
        </p:grpSpPr>
        <p:pic>
          <p:nvPicPr>
            <p:cNvPr id="204" name="图形 203" descr="监视器">
              <a:extLst>
                <a:ext uri="{FF2B5EF4-FFF2-40B4-BE49-F238E27FC236}">
                  <a16:creationId xmlns:a16="http://schemas.microsoft.com/office/drawing/2014/main" id="{D735376B-29C3-FA40-8536-ED249156B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0351" y="1420402"/>
              <a:ext cx="634429" cy="634429"/>
            </a:xfrm>
            <a:prstGeom prst="rect">
              <a:avLst/>
            </a:prstGeom>
          </p:spPr>
        </p:pic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197BA22F-D554-EC43-9AEF-878A23A78546}"/>
                </a:ext>
              </a:extLst>
            </p:cNvPr>
            <p:cNvSpPr txBox="1"/>
            <p:nvPr/>
          </p:nvSpPr>
          <p:spPr>
            <a:xfrm>
              <a:off x="592905" y="1511854"/>
              <a:ext cx="308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06" name="直线连接符 205">
            <a:extLst>
              <a:ext uri="{FF2B5EF4-FFF2-40B4-BE49-F238E27FC236}">
                <a16:creationId xmlns:a16="http://schemas.microsoft.com/office/drawing/2014/main" id="{231BB671-6267-5B43-95B6-5E7F3D22AFD7}"/>
              </a:ext>
            </a:extLst>
          </p:cNvPr>
          <p:cNvCxnSpPr>
            <a:cxnSpLocks/>
          </p:cNvCxnSpPr>
          <p:nvPr/>
        </p:nvCxnSpPr>
        <p:spPr>
          <a:xfrm>
            <a:off x="12596261" y="1561054"/>
            <a:ext cx="4921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507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55</Words>
  <Application>Microsoft Macintosh PowerPoint</Application>
  <PresentationFormat>自定义</PresentationFormat>
  <Paragraphs>52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2</cp:revision>
  <dcterms:created xsi:type="dcterms:W3CDTF">2022-03-16T02:18:39Z</dcterms:created>
  <dcterms:modified xsi:type="dcterms:W3CDTF">2022-03-16T02:44:26Z</dcterms:modified>
</cp:coreProperties>
</file>