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2740E-8010-E94D-BE76-7DD57030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B4F5-ABBD-5648-A7EF-F71759E41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EB8B9-D0F9-6142-9E4B-69F64DF7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1AC16-0832-7947-9416-75B1D8D0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FCD77-C5EC-DA44-BE64-6C664C0D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8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A08A7-C569-0A43-904B-69B90DE9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FFB21-87A9-CC4A-BCCD-CF66E50E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DF71E-BD65-2E4B-94C9-DC49E1D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9A29C-C98A-6E4B-9872-0075BFD4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2ACD8-1EBA-9146-8332-BBE8C81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2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DF226-F6C1-6A4C-89F3-F5BCDA3F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FB765-4F00-254D-AC91-D3BAC073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A94EE-965A-7F4C-8098-2E7D56D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6C638-AAC6-E546-91BA-C67FAA58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4D75-CAC0-3446-AFEE-C193522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2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50C2-9EF0-1A4F-8C95-3B24214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1F0F-E638-5E46-B9B0-144F5F3F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656BF-CE1A-1840-8E85-54440B0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7F559-BB2B-DF4B-80E9-2B55B345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75E4D-1568-654E-AFF9-540E088A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8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6635D-9DC8-4C4A-9367-1057F49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9351B-EAB6-FD4A-B768-65907470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63419-5487-B74D-A257-AB2AD50C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D4AD-63C2-694F-968F-6304564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9F3DF-6FF8-E040-9E89-AF30FA24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F886-8113-604F-8C6E-30B9EC00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259A-2880-4245-9394-1E865939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3BE6C-3285-5D4A-BD7B-A11C5D1B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E8514-897D-C746-94F1-AF8359C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3AE6-19F8-F646-8F35-F17798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EA440-BE19-9148-B5F0-18AC7BA5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ED91-20AA-3F4B-BA97-DE86497A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E162E-34BE-014A-B13A-86A1DFBB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E09E3-44C7-BB4B-8633-9F8D5A92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34B13-5B8C-6D41-9A27-8EF8B08B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90B5C-3C39-464A-BF1C-D88EA945E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BA7B1-EEE8-384D-854C-362A2BC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3E490-2E8F-4242-A52B-7E27AA80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82AEA-D50B-5746-B0EB-73C17A08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2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FA92-002B-DC47-A3FD-85F714D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FE930-518D-7A46-8DE4-2CC9984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0A326-0BB9-7045-AD3E-DDD4E372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BFFE5-1D60-5C46-B023-798B0D2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62B35-9D43-B14F-9E24-974C4877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FD8A1-911C-CE4D-8469-B886482C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4EF0C-771D-9A4E-A685-3E23E5F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7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9BAF-BB00-064C-98B6-8FCBCF2A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DB867-C10D-BA47-97C3-E364305D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ACE91-B77D-314D-94AC-91B4EDB9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6592B-4440-4245-B82D-D210E5F0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42E90-B0AD-4146-8D7B-3A1200CA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8E191-8E7E-824F-816C-11FABDB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1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5D04-0DDE-474C-AF10-49767947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E9B2C-010B-2649-8286-816F43387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E2980-2F68-FE4D-AF48-FAD2991B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D2610-46CF-2F4F-8DFA-25465FA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4E5FB-E676-DB44-9BEA-12321E29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227F9-2CD6-8E46-852C-31F0EF55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3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EEE92-1ED0-0E4B-9C9B-DB8F5A25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AFE6F-4781-1146-ADD2-D667DF7C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4BEB-7EB4-F549-B99A-68661B88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3CA5A-5F7F-CC4E-941D-93F98268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193D4-ACD2-1A4F-931F-42CCA7F72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0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4D491C1-78CB-054D-89CF-C21CA7474F41}"/>
              </a:ext>
            </a:extLst>
          </p:cNvPr>
          <p:cNvGrpSpPr/>
          <p:nvPr/>
        </p:nvGrpSpPr>
        <p:grpSpPr>
          <a:xfrm>
            <a:off x="3502885" y="482881"/>
            <a:ext cx="811428" cy="811428"/>
            <a:chOff x="3204935" y="82193"/>
            <a:chExt cx="811428" cy="811428"/>
          </a:xfrm>
        </p:grpSpPr>
        <p:pic>
          <p:nvPicPr>
            <p:cNvPr id="5" name="图形 4" descr="监视器">
              <a:extLst>
                <a:ext uri="{FF2B5EF4-FFF2-40B4-BE49-F238E27FC236}">
                  <a16:creationId xmlns:a16="http://schemas.microsoft.com/office/drawing/2014/main" id="{C313A5FA-08AB-EB44-8AED-6640990A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4935" y="82193"/>
              <a:ext cx="811428" cy="81142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FC0CED-84E4-2645-8626-F8D68CD7271B}"/>
                </a:ext>
              </a:extLst>
            </p:cNvPr>
            <p:cNvSpPr txBox="1"/>
            <p:nvPr/>
          </p:nvSpPr>
          <p:spPr>
            <a:xfrm>
              <a:off x="3274227" y="195430"/>
              <a:ext cx="6728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TCP</a:t>
              </a:r>
            </a:p>
            <a:p>
              <a:pPr algn="ctr"/>
              <a:r>
                <a:rPr kumimoji="1" lang="zh-CN" altLang="en-US" sz="1200" b="1" dirty="0"/>
                <a:t>客户端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71C7A74-5128-B04A-B9E2-6E8B7E670DDF}"/>
              </a:ext>
            </a:extLst>
          </p:cNvPr>
          <p:cNvGrpSpPr/>
          <p:nvPr/>
        </p:nvGrpSpPr>
        <p:grpSpPr>
          <a:xfrm>
            <a:off x="7471973" y="482881"/>
            <a:ext cx="811428" cy="811428"/>
            <a:chOff x="3204935" y="82193"/>
            <a:chExt cx="811428" cy="811428"/>
          </a:xfrm>
        </p:grpSpPr>
        <p:pic>
          <p:nvPicPr>
            <p:cNvPr id="10" name="图形 9" descr="监视器">
              <a:extLst>
                <a:ext uri="{FF2B5EF4-FFF2-40B4-BE49-F238E27FC236}">
                  <a16:creationId xmlns:a16="http://schemas.microsoft.com/office/drawing/2014/main" id="{2E105522-3F77-C74D-B9E2-C3ED11FF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4935" y="82193"/>
              <a:ext cx="811428" cy="811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381F23-0783-CC45-AE32-CE6A41ACF0CD}"/>
                </a:ext>
              </a:extLst>
            </p:cNvPr>
            <p:cNvSpPr txBox="1"/>
            <p:nvPr/>
          </p:nvSpPr>
          <p:spPr>
            <a:xfrm>
              <a:off x="3274227" y="195430"/>
              <a:ext cx="6728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TCP</a:t>
              </a:r>
            </a:p>
            <a:p>
              <a:pPr algn="ctr"/>
              <a:r>
                <a:rPr kumimoji="1" lang="zh-CN" altLang="en-US" sz="1200" b="1" dirty="0"/>
                <a:t>服务器</a:t>
              </a: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4F757D-ED86-B04B-B273-0F4EE2583356}"/>
              </a:ext>
            </a:extLst>
          </p:cNvPr>
          <p:cNvCxnSpPr>
            <a:cxnSpLocks/>
          </p:cNvCxnSpPr>
          <p:nvPr/>
        </p:nvCxnSpPr>
        <p:spPr>
          <a:xfrm>
            <a:off x="3908599" y="1104357"/>
            <a:ext cx="0" cy="4736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4BFFB4D-B5E0-964F-9C05-4EBAF4C7B432}"/>
              </a:ext>
            </a:extLst>
          </p:cNvPr>
          <p:cNvCxnSpPr>
            <a:cxnSpLocks/>
          </p:cNvCxnSpPr>
          <p:nvPr/>
        </p:nvCxnSpPr>
        <p:spPr>
          <a:xfrm>
            <a:off x="7877687" y="1104357"/>
            <a:ext cx="0" cy="4736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7DEC0A6-8040-7147-A205-9C55E3C38A49}"/>
              </a:ext>
            </a:extLst>
          </p:cNvPr>
          <p:cNvSpPr txBox="1"/>
          <p:nvPr/>
        </p:nvSpPr>
        <p:spPr>
          <a:xfrm>
            <a:off x="3612263" y="5656077"/>
            <a:ext cx="59267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154A87-C782-1B49-AB60-1BD31556D050}"/>
              </a:ext>
            </a:extLst>
          </p:cNvPr>
          <p:cNvSpPr txBox="1"/>
          <p:nvPr/>
        </p:nvSpPr>
        <p:spPr>
          <a:xfrm>
            <a:off x="7917773" y="5656077"/>
            <a:ext cx="59267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5AB3ECAF-1046-CD43-88F8-9F8CE62F91F2}"/>
              </a:ext>
            </a:extLst>
          </p:cNvPr>
          <p:cNvCxnSpPr>
            <a:cxnSpLocks/>
          </p:cNvCxnSpPr>
          <p:nvPr/>
        </p:nvCxnSpPr>
        <p:spPr>
          <a:xfrm>
            <a:off x="3908599" y="1350927"/>
            <a:ext cx="3977748" cy="3174758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8E7CAAF-BC5D-2244-891F-85A2484DE098}"/>
              </a:ext>
            </a:extLst>
          </p:cNvPr>
          <p:cNvCxnSpPr/>
          <p:nvPr/>
        </p:nvCxnSpPr>
        <p:spPr>
          <a:xfrm>
            <a:off x="3908598" y="1890445"/>
            <a:ext cx="3969088" cy="53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A993B7-70AD-BA43-BDB4-777D00BCFBDB}"/>
              </a:ext>
            </a:extLst>
          </p:cNvPr>
          <p:cNvCxnSpPr>
            <a:cxnSpLocks/>
          </p:cNvCxnSpPr>
          <p:nvPr/>
        </p:nvCxnSpPr>
        <p:spPr>
          <a:xfrm flipH="1">
            <a:off x="3908597" y="2465797"/>
            <a:ext cx="3977751" cy="71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BF826AB-390A-EA4B-AEC6-D57DB3BA4FE3}"/>
              </a:ext>
            </a:extLst>
          </p:cNvPr>
          <p:cNvCxnSpPr>
            <a:cxnSpLocks/>
          </p:cNvCxnSpPr>
          <p:nvPr/>
        </p:nvCxnSpPr>
        <p:spPr>
          <a:xfrm flipH="1">
            <a:off x="3899935" y="4665902"/>
            <a:ext cx="3977751" cy="71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AB4CBB9-8C5E-BB41-8A5B-D228C6D9DCB6}"/>
              </a:ext>
            </a:extLst>
          </p:cNvPr>
          <p:cNvCxnSpPr>
            <a:cxnSpLocks/>
          </p:cNvCxnSpPr>
          <p:nvPr/>
        </p:nvCxnSpPr>
        <p:spPr>
          <a:xfrm>
            <a:off x="3917264" y="3233838"/>
            <a:ext cx="400050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C61209C-A0F2-5B4D-AF33-EB682EEC4BF8}"/>
              </a:ext>
            </a:extLst>
          </p:cNvPr>
          <p:cNvCxnSpPr>
            <a:cxnSpLocks/>
          </p:cNvCxnSpPr>
          <p:nvPr/>
        </p:nvCxnSpPr>
        <p:spPr>
          <a:xfrm flipV="1">
            <a:off x="3918274" y="3794834"/>
            <a:ext cx="3999499" cy="116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7D8698F-A33B-D140-98B2-8ACE0CC99C00}"/>
              </a:ext>
            </a:extLst>
          </p:cNvPr>
          <p:cNvCxnSpPr>
            <a:cxnSpLocks/>
          </p:cNvCxnSpPr>
          <p:nvPr/>
        </p:nvCxnSpPr>
        <p:spPr>
          <a:xfrm>
            <a:off x="3928142" y="4230793"/>
            <a:ext cx="398963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FDB4C89-B826-EF40-AAFB-38BEE60DAD15}"/>
              </a:ext>
            </a:extLst>
          </p:cNvPr>
          <p:cNvSpPr txBox="1"/>
          <p:nvPr/>
        </p:nvSpPr>
        <p:spPr>
          <a:xfrm>
            <a:off x="2703647" y="1232754"/>
            <a:ext cx="126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TCP</a:t>
            </a:r>
            <a:r>
              <a:rPr kumimoji="1" lang="zh-CN" altLang="en-US" sz="1400" b="1" dirty="0"/>
              <a:t>连接请求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A3608C-FEAA-FB4C-A593-85DFEEACE9F7}"/>
              </a:ext>
            </a:extLst>
          </p:cNvPr>
          <p:cNvSpPr txBox="1"/>
          <p:nvPr/>
        </p:nvSpPr>
        <p:spPr>
          <a:xfrm>
            <a:off x="2710349" y="1694294"/>
            <a:ext cx="126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TCP</a:t>
            </a:r>
            <a:r>
              <a:rPr kumimoji="1" lang="zh-CN" altLang="en-US" sz="1400" b="1" dirty="0"/>
              <a:t>连接请求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ABA585-231A-9A47-B59B-DA600120D966}"/>
              </a:ext>
            </a:extLst>
          </p:cNvPr>
          <p:cNvSpPr txBox="1"/>
          <p:nvPr/>
        </p:nvSpPr>
        <p:spPr>
          <a:xfrm>
            <a:off x="7877686" y="2318886"/>
            <a:ext cx="21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针对</a:t>
            </a:r>
            <a:r>
              <a:rPr kumimoji="1" lang="en-US" altLang="zh-CN" sz="1400" b="1" dirty="0"/>
              <a:t>TCP</a:t>
            </a:r>
            <a:r>
              <a:rPr kumimoji="1" lang="zh-CN" altLang="en-US" sz="1400" b="1" dirty="0"/>
              <a:t>连接请求的确认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7A524A-C8DB-5546-825F-52C49E9B8562}"/>
              </a:ext>
            </a:extLst>
          </p:cNvPr>
          <p:cNvSpPr txBox="1"/>
          <p:nvPr/>
        </p:nvSpPr>
        <p:spPr>
          <a:xfrm>
            <a:off x="7892199" y="2598316"/>
            <a:ext cx="21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进入连接已建立状态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39879-A2D4-3C4E-93F0-D45E328BD466}"/>
              </a:ext>
            </a:extLst>
          </p:cNvPr>
          <p:cNvSpPr txBox="1"/>
          <p:nvPr/>
        </p:nvSpPr>
        <p:spPr>
          <a:xfrm>
            <a:off x="2114667" y="3001975"/>
            <a:ext cx="21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进入连接已建立状态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F01F7-6103-5B40-BD63-EE0E29907BE4}"/>
              </a:ext>
            </a:extLst>
          </p:cNvPr>
          <p:cNvSpPr txBox="1"/>
          <p:nvPr/>
        </p:nvSpPr>
        <p:spPr>
          <a:xfrm>
            <a:off x="4314313" y="3329191"/>
            <a:ext cx="213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数据传输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FBA342-293F-034F-91A3-983964F2898E}"/>
              </a:ext>
            </a:extLst>
          </p:cNvPr>
          <p:cNvSpPr txBox="1"/>
          <p:nvPr/>
        </p:nvSpPr>
        <p:spPr>
          <a:xfrm>
            <a:off x="4314312" y="3854568"/>
            <a:ext cx="213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释放连接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D70DB61-D984-4C41-B32C-2B68F9845DDE}"/>
              </a:ext>
            </a:extLst>
          </p:cNvPr>
          <p:cNvSpPr txBox="1"/>
          <p:nvPr/>
        </p:nvSpPr>
        <p:spPr>
          <a:xfrm>
            <a:off x="2948270" y="4070011"/>
            <a:ext cx="126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关闭状态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F47B4F-324E-2C46-958B-90C3E69745A4}"/>
              </a:ext>
            </a:extLst>
          </p:cNvPr>
          <p:cNvSpPr txBox="1"/>
          <p:nvPr/>
        </p:nvSpPr>
        <p:spPr>
          <a:xfrm>
            <a:off x="7877686" y="4070010"/>
            <a:ext cx="126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关闭状态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F648A-231D-F841-8829-30573B35AAFC}"/>
              </a:ext>
            </a:extLst>
          </p:cNvPr>
          <p:cNvSpPr txBox="1"/>
          <p:nvPr/>
        </p:nvSpPr>
        <p:spPr>
          <a:xfrm>
            <a:off x="7863173" y="4590973"/>
            <a:ext cx="21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针对</a:t>
            </a:r>
            <a:r>
              <a:rPr kumimoji="1" lang="en-US" altLang="zh-CN" sz="1400" b="1" dirty="0"/>
              <a:t>TCP</a:t>
            </a:r>
            <a:r>
              <a:rPr kumimoji="1" lang="zh-CN" altLang="en-US" sz="1400" b="1" dirty="0"/>
              <a:t>连接请求的确认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F9C482-5955-4745-BEF9-420839B8BB84}"/>
              </a:ext>
            </a:extLst>
          </p:cNvPr>
          <p:cNvSpPr txBox="1"/>
          <p:nvPr/>
        </p:nvSpPr>
        <p:spPr>
          <a:xfrm>
            <a:off x="7877686" y="4870403"/>
            <a:ext cx="21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进入连接已建立状态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0C1CCA-BC41-684F-85BA-3A127503913B}"/>
              </a:ext>
            </a:extLst>
          </p:cNvPr>
          <p:cNvSpPr txBox="1"/>
          <p:nvPr/>
        </p:nvSpPr>
        <p:spPr>
          <a:xfrm>
            <a:off x="1952097" y="5219198"/>
            <a:ext cx="22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不理睬，仍为关闭状态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378333-96A1-0848-861F-52E328D2066E}"/>
              </a:ext>
            </a:extLst>
          </p:cNvPr>
          <p:cNvSpPr txBox="1"/>
          <p:nvPr/>
        </p:nvSpPr>
        <p:spPr>
          <a:xfrm>
            <a:off x="2253571" y="1230568"/>
            <a:ext cx="6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</a:rPr>
              <a:t>失效</a:t>
            </a:r>
          </a:p>
        </p:txBody>
      </p:sp>
    </p:spTree>
    <p:extLst>
      <p:ext uri="{BB962C8B-B14F-4D97-AF65-F5344CB8AC3E}">
        <p14:creationId xmlns:p14="http://schemas.microsoft.com/office/powerpoint/2010/main" val="66305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2022-04-10T06:16:26Z</dcterms:created>
  <dcterms:modified xsi:type="dcterms:W3CDTF">2022-04-10T06:31:08Z</dcterms:modified>
</cp:coreProperties>
</file>