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62004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06" d="100"/>
          <a:sy n="106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3170-A801-DB45-9159-851B307A81A2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C608-824C-9F44-9751-8BFDA6B9A6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6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4228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1pPr>
    <a:lvl2pPr marL="532115" algn="l" defTabSz="1064228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2pPr>
    <a:lvl3pPr marL="1064228" algn="l" defTabSz="1064228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3pPr>
    <a:lvl4pPr marL="1596344" algn="l" defTabSz="1064228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4pPr>
    <a:lvl5pPr marL="2128459" algn="l" defTabSz="1064228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5pPr>
    <a:lvl6pPr marL="2660574" algn="l" defTabSz="1064228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6pPr>
    <a:lvl7pPr marL="3192689" algn="l" defTabSz="1064228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7pPr>
    <a:lvl8pPr marL="3724802" algn="l" defTabSz="1064228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8pPr>
    <a:lvl9pPr marL="4256920" algn="l" defTabSz="1064228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C608-824C-9F44-9751-8BFDA6B9A6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6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472842"/>
            <a:ext cx="12150329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4726842"/>
            <a:ext cx="12150329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979-D986-8A4E-9C04-503F647CDAE3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3224-E47E-B04D-8962-2C2C8FD95C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56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979-D986-8A4E-9C04-503F647CDAE3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3224-E47E-B04D-8962-2C2C8FD95C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1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479142"/>
            <a:ext cx="3493219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479142"/>
            <a:ext cx="10277153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979-D986-8A4E-9C04-503F647CDAE3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3224-E47E-B04D-8962-2C2C8FD95C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979-D986-8A4E-9C04-503F647CDAE3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3224-E47E-B04D-8962-2C2C8FD95C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010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2243636"/>
            <a:ext cx="1397287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6022609"/>
            <a:ext cx="1397287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979-D986-8A4E-9C04-503F647CDAE3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3224-E47E-B04D-8962-2C2C8FD95C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02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395710"/>
            <a:ext cx="6885186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395710"/>
            <a:ext cx="6885186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979-D986-8A4E-9C04-503F647CDAE3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3224-E47E-B04D-8962-2C2C8FD95C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56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479143"/>
            <a:ext cx="13972878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2206137"/>
            <a:ext cx="685354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3287331"/>
            <a:ext cx="6853544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2206137"/>
            <a:ext cx="688729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3287331"/>
            <a:ext cx="6887296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979-D986-8A4E-9C04-503F647CDAE3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3224-E47E-B04D-8962-2C2C8FD95C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516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979-D986-8A4E-9C04-503F647CDAE3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3224-E47E-B04D-8962-2C2C8FD95C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99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979-D986-8A4E-9C04-503F647CDAE3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3224-E47E-B04D-8962-2C2C8FD95C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09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99969"/>
            <a:ext cx="522506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295767"/>
            <a:ext cx="8201472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699862"/>
            <a:ext cx="522506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979-D986-8A4E-9C04-503F647CDAE3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3224-E47E-B04D-8962-2C2C8FD95C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58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99969"/>
            <a:ext cx="522506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295767"/>
            <a:ext cx="8201472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699862"/>
            <a:ext cx="522506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979-D986-8A4E-9C04-503F647CDAE3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3224-E47E-B04D-8962-2C2C8FD95C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06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479143"/>
            <a:ext cx="1397287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395710"/>
            <a:ext cx="1397287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8341239"/>
            <a:ext cx="364509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0E979-D986-8A4E-9C04-503F647CDAE3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8341239"/>
            <a:ext cx="54676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8341239"/>
            <a:ext cx="364509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3224-E47E-B04D-8962-2C2C8FD95C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33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计算机">
            <a:extLst>
              <a:ext uri="{FF2B5EF4-FFF2-40B4-BE49-F238E27FC236}">
                <a16:creationId xmlns:a16="http://schemas.microsoft.com/office/drawing/2014/main" id="{5A54C245-AABE-02D8-C285-C7EA34A2D3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5476" t="14671" b="8376"/>
          <a:stretch/>
        </p:blipFill>
        <p:spPr>
          <a:xfrm>
            <a:off x="5778124" y="2422040"/>
            <a:ext cx="689815" cy="1537579"/>
          </a:xfrm>
          <a:prstGeom prst="rect">
            <a:avLst/>
          </a:prstGeom>
        </p:spPr>
      </p:pic>
      <p:pic>
        <p:nvPicPr>
          <p:cNvPr id="7" name="图形 6" descr="监视器">
            <a:extLst>
              <a:ext uri="{FF2B5EF4-FFF2-40B4-BE49-F238E27FC236}">
                <a16:creationId xmlns:a16="http://schemas.microsoft.com/office/drawing/2014/main" id="{93DC6440-5022-8861-2FF6-68C596A83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616" y="2494537"/>
            <a:ext cx="1469278" cy="1469278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B7A324E-5B31-509C-C3D7-77EFF6ED91D0}"/>
              </a:ext>
            </a:extLst>
          </p:cNvPr>
          <p:cNvGrpSpPr/>
          <p:nvPr/>
        </p:nvGrpSpPr>
        <p:grpSpPr>
          <a:xfrm>
            <a:off x="1910510" y="2454279"/>
            <a:ext cx="3466311" cy="982632"/>
            <a:chOff x="2186552" y="467474"/>
            <a:chExt cx="3509915" cy="994992"/>
          </a:xfrm>
        </p:grpSpPr>
        <p:sp>
          <p:nvSpPr>
            <p:cNvPr id="8" name="圆柱体 7">
              <a:extLst>
                <a:ext uri="{FF2B5EF4-FFF2-40B4-BE49-F238E27FC236}">
                  <a16:creationId xmlns:a16="http://schemas.microsoft.com/office/drawing/2014/main" id="{C6B58BD8-57AF-ADFB-CE99-6F9E6CF4E083}"/>
                </a:ext>
              </a:extLst>
            </p:cNvPr>
            <p:cNvSpPr/>
            <p:nvPr/>
          </p:nvSpPr>
          <p:spPr>
            <a:xfrm rot="16200000">
              <a:off x="3597326" y="-943300"/>
              <a:ext cx="688368" cy="3509915"/>
            </a:xfrm>
            <a:prstGeom prst="can">
              <a:avLst/>
            </a:prstGeom>
            <a:gradFill flip="none" rotWithShape="0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BE610C9-F6A1-0AFC-A8CF-F4322526109E}"/>
                </a:ext>
              </a:extLst>
            </p:cNvPr>
            <p:cNvSpPr txBox="1"/>
            <p:nvPr/>
          </p:nvSpPr>
          <p:spPr>
            <a:xfrm>
              <a:off x="2421923" y="626990"/>
              <a:ext cx="3274542" cy="8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用于传输控制命令的</a:t>
              </a:r>
              <a:r>
                <a:rPr kumimoji="1" lang="en-US" altLang="zh-CN" dirty="0"/>
                <a:t>TCP</a:t>
              </a:r>
              <a:r>
                <a:rPr kumimoji="1" lang="zh-CN" altLang="en-US" dirty="0"/>
                <a:t>连接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C838322-15C7-B446-3986-7EFAF164E776}"/>
              </a:ext>
            </a:extLst>
          </p:cNvPr>
          <p:cNvGrpSpPr/>
          <p:nvPr/>
        </p:nvGrpSpPr>
        <p:grpSpPr>
          <a:xfrm>
            <a:off x="1910509" y="3346456"/>
            <a:ext cx="3466311" cy="982632"/>
            <a:chOff x="2186552" y="467474"/>
            <a:chExt cx="3509915" cy="994992"/>
          </a:xfrm>
        </p:grpSpPr>
        <p:sp>
          <p:nvSpPr>
            <p:cNvPr id="14" name="圆柱体 13">
              <a:extLst>
                <a:ext uri="{FF2B5EF4-FFF2-40B4-BE49-F238E27FC236}">
                  <a16:creationId xmlns:a16="http://schemas.microsoft.com/office/drawing/2014/main" id="{EE7D59FD-11B4-FFC1-1E21-A74A3E8DB93A}"/>
                </a:ext>
              </a:extLst>
            </p:cNvPr>
            <p:cNvSpPr/>
            <p:nvPr/>
          </p:nvSpPr>
          <p:spPr>
            <a:xfrm rot="16200000">
              <a:off x="3597326" y="-943300"/>
              <a:ext cx="688368" cy="3509915"/>
            </a:xfrm>
            <a:prstGeom prst="can">
              <a:avLst/>
            </a:prstGeom>
            <a:gradFill flip="none" rotWithShape="0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0949CE3-CE58-FF2E-717E-31C75A3F8FF8}"/>
                </a:ext>
              </a:extLst>
            </p:cNvPr>
            <p:cNvSpPr txBox="1"/>
            <p:nvPr/>
          </p:nvSpPr>
          <p:spPr>
            <a:xfrm>
              <a:off x="2347780" y="626990"/>
              <a:ext cx="3274543" cy="8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用于传输数据的</a:t>
              </a:r>
              <a:r>
                <a:rPr kumimoji="1" lang="en-US" altLang="zh-CN" dirty="0"/>
                <a:t>TCP</a:t>
              </a:r>
              <a:r>
                <a:rPr kumimoji="1" lang="zh-CN" altLang="en-US" dirty="0"/>
                <a:t>连接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DCAAEC6-33CD-B5C1-EC26-4872F1DF2044}"/>
              </a:ext>
            </a:extLst>
          </p:cNvPr>
          <p:cNvGrpSpPr/>
          <p:nvPr/>
        </p:nvGrpSpPr>
        <p:grpSpPr>
          <a:xfrm>
            <a:off x="495518" y="3503990"/>
            <a:ext cx="1196933" cy="3595819"/>
            <a:chOff x="753762" y="1530388"/>
            <a:chExt cx="1211990" cy="3641052"/>
          </a:xfrm>
        </p:grpSpPr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CB39257B-67FC-7D19-80AF-2561F0CE67D5}"/>
                </a:ext>
              </a:extLst>
            </p:cNvPr>
            <p:cNvCxnSpPr>
              <a:cxnSpLocks/>
            </p:cNvCxnSpPr>
            <p:nvPr/>
          </p:nvCxnSpPr>
          <p:spPr>
            <a:xfrm>
              <a:off x="753762" y="1530388"/>
              <a:ext cx="0" cy="3641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7E756717-2E31-BC46-4B51-1DA3D8538977}"/>
                </a:ext>
              </a:extLst>
            </p:cNvPr>
            <p:cNvCxnSpPr>
              <a:cxnSpLocks/>
            </p:cNvCxnSpPr>
            <p:nvPr/>
          </p:nvCxnSpPr>
          <p:spPr>
            <a:xfrm>
              <a:off x="1965752" y="1530388"/>
              <a:ext cx="0" cy="3641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BC4A460-4C02-F00F-CBB1-3477FB3DA8AC}"/>
                </a:ext>
              </a:extLst>
            </p:cNvPr>
            <p:cNvCxnSpPr>
              <a:cxnSpLocks/>
            </p:cNvCxnSpPr>
            <p:nvPr/>
          </p:nvCxnSpPr>
          <p:spPr>
            <a:xfrm>
              <a:off x="753762" y="5171440"/>
              <a:ext cx="12119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5E12F08-D9E1-5948-25AC-65B86C369A86}"/>
              </a:ext>
            </a:extLst>
          </p:cNvPr>
          <p:cNvGrpSpPr/>
          <p:nvPr/>
        </p:nvGrpSpPr>
        <p:grpSpPr>
          <a:xfrm>
            <a:off x="5527868" y="3503990"/>
            <a:ext cx="1196933" cy="3595819"/>
            <a:chOff x="753762" y="1530388"/>
            <a:chExt cx="1211990" cy="3641052"/>
          </a:xfrm>
        </p:grpSpPr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033E3EAF-249F-E917-40F2-BD04338678AD}"/>
                </a:ext>
              </a:extLst>
            </p:cNvPr>
            <p:cNvCxnSpPr>
              <a:cxnSpLocks/>
            </p:cNvCxnSpPr>
            <p:nvPr/>
          </p:nvCxnSpPr>
          <p:spPr>
            <a:xfrm>
              <a:off x="753762" y="1530388"/>
              <a:ext cx="0" cy="3641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F48B95A5-7E04-C618-1B50-8A2DB11B0BFA}"/>
                </a:ext>
              </a:extLst>
            </p:cNvPr>
            <p:cNvCxnSpPr>
              <a:cxnSpLocks/>
            </p:cNvCxnSpPr>
            <p:nvPr/>
          </p:nvCxnSpPr>
          <p:spPr>
            <a:xfrm>
              <a:off x="1965752" y="1530388"/>
              <a:ext cx="0" cy="3641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83D329C1-1678-C12C-A36C-DAA90CAE4960}"/>
                </a:ext>
              </a:extLst>
            </p:cNvPr>
            <p:cNvCxnSpPr>
              <a:cxnSpLocks/>
            </p:cNvCxnSpPr>
            <p:nvPr/>
          </p:nvCxnSpPr>
          <p:spPr>
            <a:xfrm>
              <a:off x="753762" y="5171440"/>
              <a:ext cx="12119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93E65F-E750-5294-C733-1624F75D24DF}"/>
              </a:ext>
            </a:extLst>
          </p:cNvPr>
          <p:cNvCxnSpPr>
            <a:cxnSpLocks/>
          </p:cNvCxnSpPr>
          <p:nvPr/>
        </p:nvCxnSpPr>
        <p:spPr>
          <a:xfrm>
            <a:off x="5521597" y="3510261"/>
            <a:ext cx="3173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3556D36-E8F7-4274-6665-D7DB1261C8B4}"/>
              </a:ext>
            </a:extLst>
          </p:cNvPr>
          <p:cNvCxnSpPr>
            <a:cxnSpLocks/>
          </p:cNvCxnSpPr>
          <p:nvPr/>
        </p:nvCxnSpPr>
        <p:spPr>
          <a:xfrm>
            <a:off x="6413717" y="3510261"/>
            <a:ext cx="3173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385BA5D-76E4-3F6F-71DE-DCAA68960752}"/>
              </a:ext>
            </a:extLst>
          </p:cNvPr>
          <p:cNvSpPr txBox="1"/>
          <p:nvPr/>
        </p:nvSpPr>
        <p:spPr>
          <a:xfrm>
            <a:off x="501791" y="4451786"/>
            <a:ext cx="1196933" cy="155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随机选择的临时端口号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B65304-BB3A-7171-996A-8D4B8E1913A9}"/>
              </a:ext>
            </a:extLst>
          </p:cNvPr>
          <p:cNvSpPr txBox="1"/>
          <p:nvPr/>
        </p:nvSpPr>
        <p:spPr>
          <a:xfrm>
            <a:off x="489251" y="5775797"/>
            <a:ext cx="1196933" cy="119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另一个临时端口号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55F30EE-EFE1-B78D-7A7E-62071E34DD09}"/>
              </a:ext>
            </a:extLst>
          </p:cNvPr>
          <p:cNvSpPr txBox="1"/>
          <p:nvPr/>
        </p:nvSpPr>
        <p:spPr>
          <a:xfrm>
            <a:off x="5521599" y="4451786"/>
            <a:ext cx="1196933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熟知端口号</a:t>
            </a:r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D96FE58-2420-873F-0405-F2A4F3702D0A}"/>
              </a:ext>
            </a:extLst>
          </p:cNvPr>
          <p:cNvSpPr txBox="1"/>
          <p:nvPr/>
        </p:nvSpPr>
        <p:spPr>
          <a:xfrm>
            <a:off x="5534142" y="5855814"/>
            <a:ext cx="1196933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熟知端口号</a:t>
            </a:r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38E5253-B9B2-D1A3-AE73-C7EAAF7FB90E}"/>
              </a:ext>
            </a:extLst>
          </p:cNvPr>
          <p:cNvGrpSpPr/>
          <p:nvPr/>
        </p:nvGrpSpPr>
        <p:grpSpPr>
          <a:xfrm>
            <a:off x="1562193" y="4335069"/>
            <a:ext cx="4095932" cy="1119202"/>
            <a:chOff x="1833856" y="2371917"/>
            <a:chExt cx="4147456" cy="1133280"/>
          </a:xfrm>
        </p:grpSpPr>
        <p:sp>
          <p:nvSpPr>
            <p:cNvPr id="46" name="左右箭头 45">
              <a:extLst>
                <a:ext uri="{FF2B5EF4-FFF2-40B4-BE49-F238E27FC236}">
                  <a16:creationId xmlns:a16="http://schemas.microsoft.com/office/drawing/2014/main" id="{D49E577C-FDEF-4C06-44BC-7F0BED5AFDE9}"/>
                </a:ext>
              </a:extLst>
            </p:cNvPr>
            <p:cNvSpPr/>
            <p:nvPr/>
          </p:nvSpPr>
          <p:spPr>
            <a:xfrm>
              <a:off x="1833856" y="2371917"/>
              <a:ext cx="4147456" cy="947781"/>
            </a:xfrm>
            <a:prstGeom prst="leftRightArrow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61C9960-C0F4-9010-0B7E-AFBC44507E9D}"/>
                </a:ext>
              </a:extLst>
            </p:cNvPr>
            <p:cNvSpPr/>
            <p:nvPr/>
          </p:nvSpPr>
          <p:spPr>
            <a:xfrm>
              <a:off x="2081848" y="2683083"/>
              <a:ext cx="288000" cy="28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100A156-CDCA-4651-8E86-24E6B8FF7D86}"/>
                </a:ext>
              </a:extLst>
            </p:cNvPr>
            <p:cNvSpPr txBox="1"/>
            <p:nvPr/>
          </p:nvSpPr>
          <p:spPr>
            <a:xfrm>
              <a:off x="2421923" y="2669720"/>
              <a:ext cx="3031821" cy="835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FTP</a:t>
              </a:r>
              <a:r>
                <a:rPr kumimoji="1" lang="zh-CN" altLang="en-US" dirty="0"/>
                <a:t>客户发起的</a:t>
              </a:r>
              <a:r>
                <a:rPr kumimoji="1" lang="en-US" altLang="zh-CN" dirty="0"/>
                <a:t>TCP</a:t>
              </a:r>
              <a:r>
                <a:rPr kumimoji="1" lang="zh-CN" altLang="en-US" dirty="0"/>
                <a:t>连接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3E3BB2B-ECC6-B587-E541-1841D5B43A3E}"/>
              </a:ext>
            </a:extLst>
          </p:cNvPr>
          <p:cNvGrpSpPr/>
          <p:nvPr/>
        </p:nvGrpSpPr>
        <p:grpSpPr>
          <a:xfrm>
            <a:off x="1535499" y="5617968"/>
            <a:ext cx="4095932" cy="1119202"/>
            <a:chOff x="1833856" y="2371917"/>
            <a:chExt cx="4147456" cy="1133280"/>
          </a:xfrm>
        </p:grpSpPr>
        <p:sp>
          <p:nvSpPr>
            <p:cNvPr id="50" name="左右箭头 49">
              <a:extLst>
                <a:ext uri="{FF2B5EF4-FFF2-40B4-BE49-F238E27FC236}">
                  <a16:creationId xmlns:a16="http://schemas.microsoft.com/office/drawing/2014/main" id="{7CA7CC0D-B9F9-15D2-8922-D7514A8B1E28}"/>
                </a:ext>
              </a:extLst>
            </p:cNvPr>
            <p:cNvSpPr/>
            <p:nvPr/>
          </p:nvSpPr>
          <p:spPr>
            <a:xfrm>
              <a:off x="1833856" y="2371917"/>
              <a:ext cx="4147456" cy="947781"/>
            </a:xfrm>
            <a:prstGeom prst="leftRightArrow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F9F38DA-DB55-2695-DA18-5A41D7FF8845}"/>
                </a:ext>
              </a:extLst>
            </p:cNvPr>
            <p:cNvSpPr/>
            <p:nvPr/>
          </p:nvSpPr>
          <p:spPr>
            <a:xfrm>
              <a:off x="5424622" y="2691912"/>
              <a:ext cx="288000" cy="28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EF70120-0C64-54E6-5DA6-4940CE6ED0E1}"/>
                </a:ext>
              </a:extLst>
            </p:cNvPr>
            <p:cNvSpPr txBox="1"/>
            <p:nvPr/>
          </p:nvSpPr>
          <p:spPr>
            <a:xfrm>
              <a:off x="2421923" y="2669720"/>
              <a:ext cx="3031821" cy="835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FTP</a:t>
              </a:r>
              <a:r>
                <a:rPr kumimoji="1" lang="zh-CN" altLang="en-US" dirty="0"/>
                <a:t>服务器发起的</a:t>
              </a:r>
              <a:r>
                <a:rPr kumimoji="1" lang="en-US" altLang="zh-CN" dirty="0"/>
                <a:t>TCP</a:t>
              </a:r>
              <a:r>
                <a:rPr kumimoji="1" lang="zh-CN" altLang="en-US" dirty="0"/>
                <a:t>连接</a:t>
              </a:r>
            </a:p>
          </p:txBody>
        </p:sp>
      </p:grpSp>
      <p:sp>
        <p:nvSpPr>
          <p:cNvPr id="53" name="椭圆 52">
            <a:extLst>
              <a:ext uri="{FF2B5EF4-FFF2-40B4-BE49-F238E27FC236}">
                <a16:creationId xmlns:a16="http://schemas.microsoft.com/office/drawing/2014/main" id="{D236CE79-9DE5-D0A7-3F95-9FCACCC61ECA}"/>
              </a:ext>
            </a:extLst>
          </p:cNvPr>
          <p:cNvSpPr/>
          <p:nvPr/>
        </p:nvSpPr>
        <p:spPr>
          <a:xfrm>
            <a:off x="2121021" y="4053241"/>
            <a:ext cx="284422" cy="28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F6D5B7E0-A6FA-419F-5022-2E09065E77EC}"/>
              </a:ext>
            </a:extLst>
          </p:cNvPr>
          <p:cNvSpPr/>
          <p:nvPr/>
        </p:nvSpPr>
        <p:spPr>
          <a:xfrm>
            <a:off x="2142956" y="2131121"/>
            <a:ext cx="284422" cy="28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标注 55">
            <a:extLst>
              <a:ext uri="{FF2B5EF4-FFF2-40B4-BE49-F238E27FC236}">
                <a16:creationId xmlns:a16="http://schemas.microsoft.com/office/drawing/2014/main" id="{518843DA-B6D3-A36C-AF2F-EF9AB9A4605C}"/>
              </a:ext>
            </a:extLst>
          </p:cNvPr>
          <p:cNvSpPr/>
          <p:nvPr/>
        </p:nvSpPr>
        <p:spPr>
          <a:xfrm>
            <a:off x="3516094" y="941332"/>
            <a:ext cx="4095917" cy="1143116"/>
          </a:xfrm>
          <a:prstGeom prst="wedgeRoundRectCallout">
            <a:avLst>
              <a:gd name="adj1" fmla="val -20833"/>
              <a:gd name="adj2" fmla="val 81908"/>
              <a:gd name="adj3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有数据要传输时，</a:t>
            </a:r>
            <a:r>
              <a:rPr kumimoji="1" lang="en-US" altLang="zh-CN" dirty="0">
                <a:solidFill>
                  <a:schemeClr val="tx1"/>
                </a:solidFill>
              </a:rPr>
              <a:t>FTP</a:t>
            </a:r>
            <a:r>
              <a:rPr kumimoji="1" lang="zh-CN" altLang="en-US" dirty="0">
                <a:solidFill>
                  <a:schemeClr val="tx1"/>
                </a:solidFill>
              </a:rPr>
              <a:t>客户通过命令通道告知</a:t>
            </a:r>
            <a:r>
              <a:rPr kumimoji="1" lang="en-US" altLang="zh-CN" dirty="0">
                <a:solidFill>
                  <a:schemeClr val="tx1"/>
                </a:solidFill>
              </a:rPr>
              <a:t>FTP</a:t>
            </a:r>
            <a:r>
              <a:rPr kumimoji="1" lang="zh-CN" altLang="en-US" dirty="0">
                <a:solidFill>
                  <a:schemeClr val="tx1"/>
                </a:solidFill>
              </a:rPr>
              <a:t>服务器来与自己的另一个临时端口号建立</a:t>
            </a:r>
            <a:r>
              <a:rPr kumimoji="1" lang="en-US" altLang="zh-CN" dirty="0">
                <a:solidFill>
                  <a:schemeClr val="tx1"/>
                </a:solidFill>
              </a:rPr>
              <a:t>TCP</a:t>
            </a:r>
            <a:r>
              <a:rPr kumimoji="1" lang="zh-CN" altLang="en-US" dirty="0">
                <a:solidFill>
                  <a:schemeClr val="tx1"/>
                </a:solidFill>
              </a:rPr>
              <a:t>连接，建立数据通道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6890060-6AE5-1630-4E7A-F750C3025BE9}"/>
              </a:ext>
            </a:extLst>
          </p:cNvPr>
          <p:cNvSpPr/>
          <p:nvPr/>
        </p:nvSpPr>
        <p:spPr>
          <a:xfrm>
            <a:off x="7181042" y="2135096"/>
            <a:ext cx="284422" cy="28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59" name="图形 58" descr="计算机">
            <a:extLst>
              <a:ext uri="{FF2B5EF4-FFF2-40B4-BE49-F238E27FC236}">
                <a16:creationId xmlns:a16="http://schemas.microsoft.com/office/drawing/2014/main" id="{9E4231BE-C0F5-1715-9599-82863B06B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5476" t="14671" b="8376"/>
          <a:stretch/>
        </p:blipFill>
        <p:spPr>
          <a:xfrm>
            <a:off x="14131291" y="2479213"/>
            <a:ext cx="689815" cy="1537579"/>
          </a:xfrm>
          <a:prstGeom prst="rect">
            <a:avLst/>
          </a:prstGeom>
        </p:spPr>
      </p:pic>
      <p:pic>
        <p:nvPicPr>
          <p:cNvPr id="60" name="图形 59" descr="监视器">
            <a:extLst>
              <a:ext uri="{FF2B5EF4-FFF2-40B4-BE49-F238E27FC236}">
                <a16:creationId xmlns:a16="http://schemas.microsoft.com/office/drawing/2014/main" id="{22DA44AE-2E6A-5E45-B042-31F1036FC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4783" y="2551710"/>
            <a:ext cx="1469278" cy="1469278"/>
          </a:xfrm>
          <a:prstGeom prst="rect">
            <a:avLst/>
          </a:prstGeom>
        </p:spPr>
      </p:pic>
      <p:grpSp>
        <p:nvGrpSpPr>
          <p:cNvPr id="61" name="组合 60">
            <a:extLst>
              <a:ext uri="{FF2B5EF4-FFF2-40B4-BE49-F238E27FC236}">
                <a16:creationId xmlns:a16="http://schemas.microsoft.com/office/drawing/2014/main" id="{94E1EAB9-5AD0-E89F-8576-3FC8F35842CA}"/>
              </a:ext>
            </a:extLst>
          </p:cNvPr>
          <p:cNvGrpSpPr/>
          <p:nvPr/>
        </p:nvGrpSpPr>
        <p:grpSpPr>
          <a:xfrm>
            <a:off x="10263677" y="2511452"/>
            <a:ext cx="3466311" cy="982632"/>
            <a:chOff x="2186552" y="467474"/>
            <a:chExt cx="3509915" cy="994992"/>
          </a:xfrm>
        </p:grpSpPr>
        <p:sp>
          <p:nvSpPr>
            <p:cNvPr id="62" name="圆柱体 61">
              <a:extLst>
                <a:ext uri="{FF2B5EF4-FFF2-40B4-BE49-F238E27FC236}">
                  <a16:creationId xmlns:a16="http://schemas.microsoft.com/office/drawing/2014/main" id="{7F4C6FF1-D1B5-ACB5-B75B-75BE2DEB312C}"/>
                </a:ext>
              </a:extLst>
            </p:cNvPr>
            <p:cNvSpPr/>
            <p:nvPr/>
          </p:nvSpPr>
          <p:spPr>
            <a:xfrm rot="16200000">
              <a:off x="3597326" y="-943300"/>
              <a:ext cx="688368" cy="3509915"/>
            </a:xfrm>
            <a:prstGeom prst="can">
              <a:avLst/>
            </a:prstGeom>
            <a:gradFill flip="none" rotWithShape="0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FE332CD-6177-C254-DA77-623DAD6D58D4}"/>
                </a:ext>
              </a:extLst>
            </p:cNvPr>
            <p:cNvSpPr txBox="1"/>
            <p:nvPr/>
          </p:nvSpPr>
          <p:spPr>
            <a:xfrm>
              <a:off x="2421923" y="626990"/>
              <a:ext cx="3274542" cy="8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用于传输控制命令的</a:t>
              </a:r>
              <a:r>
                <a:rPr kumimoji="1" lang="en-US" altLang="zh-CN" dirty="0"/>
                <a:t>TCP</a:t>
              </a:r>
              <a:r>
                <a:rPr kumimoji="1" lang="zh-CN" altLang="en-US" dirty="0"/>
                <a:t>连接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C2DDA59-634B-3B9B-8C2C-0245809A55F2}"/>
              </a:ext>
            </a:extLst>
          </p:cNvPr>
          <p:cNvGrpSpPr/>
          <p:nvPr/>
        </p:nvGrpSpPr>
        <p:grpSpPr>
          <a:xfrm>
            <a:off x="10263676" y="3403629"/>
            <a:ext cx="3466311" cy="982632"/>
            <a:chOff x="2186552" y="467474"/>
            <a:chExt cx="3509915" cy="994992"/>
          </a:xfrm>
        </p:grpSpPr>
        <p:sp>
          <p:nvSpPr>
            <p:cNvPr id="65" name="圆柱体 64">
              <a:extLst>
                <a:ext uri="{FF2B5EF4-FFF2-40B4-BE49-F238E27FC236}">
                  <a16:creationId xmlns:a16="http://schemas.microsoft.com/office/drawing/2014/main" id="{6455E641-FC74-106D-602A-BC3DFAB346CE}"/>
                </a:ext>
              </a:extLst>
            </p:cNvPr>
            <p:cNvSpPr/>
            <p:nvPr/>
          </p:nvSpPr>
          <p:spPr>
            <a:xfrm rot="16200000">
              <a:off x="3597326" y="-943300"/>
              <a:ext cx="688368" cy="3509915"/>
            </a:xfrm>
            <a:prstGeom prst="can">
              <a:avLst/>
            </a:prstGeom>
            <a:gradFill flip="none" rotWithShape="0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4871681-CEA9-887F-6BFB-264AE78286FD}"/>
                </a:ext>
              </a:extLst>
            </p:cNvPr>
            <p:cNvSpPr txBox="1"/>
            <p:nvPr/>
          </p:nvSpPr>
          <p:spPr>
            <a:xfrm>
              <a:off x="2347780" y="626990"/>
              <a:ext cx="3274543" cy="8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用于传输数据的</a:t>
              </a:r>
              <a:r>
                <a:rPr kumimoji="1" lang="en-US" altLang="zh-CN" dirty="0"/>
                <a:t>TCP</a:t>
              </a:r>
              <a:r>
                <a:rPr kumimoji="1" lang="zh-CN" altLang="en-US" dirty="0"/>
                <a:t>连接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1531ECB-AE95-BF0F-3315-6AD916E96F75}"/>
              </a:ext>
            </a:extLst>
          </p:cNvPr>
          <p:cNvGrpSpPr/>
          <p:nvPr/>
        </p:nvGrpSpPr>
        <p:grpSpPr>
          <a:xfrm>
            <a:off x="8848685" y="3561163"/>
            <a:ext cx="1196933" cy="3595819"/>
            <a:chOff x="753762" y="1530388"/>
            <a:chExt cx="1211990" cy="3641052"/>
          </a:xfrm>
        </p:grpSpPr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81927CCF-7D5C-E969-7022-79F93AD16AC1}"/>
                </a:ext>
              </a:extLst>
            </p:cNvPr>
            <p:cNvCxnSpPr>
              <a:cxnSpLocks/>
            </p:cNvCxnSpPr>
            <p:nvPr/>
          </p:nvCxnSpPr>
          <p:spPr>
            <a:xfrm>
              <a:off x="753762" y="1530388"/>
              <a:ext cx="0" cy="3641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FE3EACA3-7A53-E038-1345-E0371B92667A}"/>
                </a:ext>
              </a:extLst>
            </p:cNvPr>
            <p:cNvCxnSpPr>
              <a:cxnSpLocks/>
            </p:cNvCxnSpPr>
            <p:nvPr/>
          </p:nvCxnSpPr>
          <p:spPr>
            <a:xfrm>
              <a:off x="1965752" y="1530388"/>
              <a:ext cx="0" cy="3641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CC169329-97CB-2CC0-4021-25DE70DA9B62}"/>
                </a:ext>
              </a:extLst>
            </p:cNvPr>
            <p:cNvCxnSpPr>
              <a:cxnSpLocks/>
            </p:cNvCxnSpPr>
            <p:nvPr/>
          </p:nvCxnSpPr>
          <p:spPr>
            <a:xfrm>
              <a:off x="753762" y="5171440"/>
              <a:ext cx="12119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EEC8096-4A56-D38C-B523-D3B676D5B01D}"/>
              </a:ext>
            </a:extLst>
          </p:cNvPr>
          <p:cNvGrpSpPr/>
          <p:nvPr/>
        </p:nvGrpSpPr>
        <p:grpSpPr>
          <a:xfrm>
            <a:off x="13881035" y="3561163"/>
            <a:ext cx="1196933" cy="3595819"/>
            <a:chOff x="753762" y="1530388"/>
            <a:chExt cx="1211990" cy="3641052"/>
          </a:xfrm>
        </p:grpSpPr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DFFB4BD2-5373-FBC7-3AB6-CD6D4DA64F3B}"/>
                </a:ext>
              </a:extLst>
            </p:cNvPr>
            <p:cNvCxnSpPr>
              <a:cxnSpLocks/>
            </p:cNvCxnSpPr>
            <p:nvPr/>
          </p:nvCxnSpPr>
          <p:spPr>
            <a:xfrm>
              <a:off x="753762" y="1530388"/>
              <a:ext cx="0" cy="3641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400EC210-5F1D-F05E-F890-ED0A705A99E7}"/>
                </a:ext>
              </a:extLst>
            </p:cNvPr>
            <p:cNvCxnSpPr>
              <a:cxnSpLocks/>
            </p:cNvCxnSpPr>
            <p:nvPr/>
          </p:nvCxnSpPr>
          <p:spPr>
            <a:xfrm>
              <a:off x="1965752" y="1530388"/>
              <a:ext cx="0" cy="3641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77C70699-3825-D28C-34C5-32518D621809}"/>
                </a:ext>
              </a:extLst>
            </p:cNvPr>
            <p:cNvCxnSpPr>
              <a:cxnSpLocks/>
            </p:cNvCxnSpPr>
            <p:nvPr/>
          </p:nvCxnSpPr>
          <p:spPr>
            <a:xfrm>
              <a:off x="753762" y="5171440"/>
              <a:ext cx="12119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0096187-F6D4-D898-0F2A-3141A00F29D4}"/>
              </a:ext>
            </a:extLst>
          </p:cNvPr>
          <p:cNvCxnSpPr>
            <a:cxnSpLocks/>
          </p:cNvCxnSpPr>
          <p:nvPr/>
        </p:nvCxnSpPr>
        <p:spPr>
          <a:xfrm>
            <a:off x="13874764" y="3567434"/>
            <a:ext cx="3173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979882C-832C-3321-13A7-47E2B47748AF}"/>
              </a:ext>
            </a:extLst>
          </p:cNvPr>
          <p:cNvCxnSpPr>
            <a:cxnSpLocks/>
          </p:cNvCxnSpPr>
          <p:nvPr/>
        </p:nvCxnSpPr>
        <p:spPr>
          <a:xfrm>
            <a:off x="14766884" y="3567434"/>
            <a:ext cx="3173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828169F7-3BF4-80FA-FB5A-81F5074EAB1B}"/>
              </a:ext>
            </a:extLst>
          </p:cNvPr>
          <p:cNvSpPr txBox="1"/>
          <p:nvPr/>
        </p:nvSpPr>
        <p:spPr>
          <a:xfrm>
            <a:off x="8854958" y="4508959"/>
            <a:ext cx="1196933" cy="155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随机选择的临时端口号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6A3A192-64A3-CDB2-2EDF-E0A0AC7CE43D}"/>
              </a:ext>
            </a:extLst>
          </p:cNvPr>
          <p:cNvSpPr txBox="1"/>
          <p:nvPr/>
        </p:nvSpPr>
        <p:spPr>
          <a:xfrm>
            <a:off x="8842418" y="5832970"/>
            <a:ext cx="1196933" cy="119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另一个临时端口号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111915F-C4C8-DF1B-5EB3-87872356651E}"/>
              </a:ext>
            </a:extLst>
          </p:cNvPr>
          <p:cNvSpPr txBox="1"/>
          <p:nvPr/>
        </p:nvSpPr>
        <p:spPr>
          <a:xfrm>
            <a:off x="13874766" y="4508959"/>
            <a:ext cx="1196933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熟知端口号</a:t>
            </a:r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8E797FE-6AF7-A215-594D-41B77F47FA99}"/>
              </a:ext>
            </a:extLst>
          </p:cNvPr>
          <p:cNvSpPr txBox="1"/>
          <p:nvPr/>
        </p:nvSpPr>
        <p:spPr>
          <a:xfrm>
            <a:off x="13887309" y="5912987"/>
            <a:ext cx="119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随机选择 的临时端口号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B79E8D00-9E36-B35D-FA22-0135DC280313}"/>
              </a:ext>
            </a:extLst>
          </p:cNvPr>
          <p:cNvGrpSpPr/>
          <p:nvPr/>
        </p:nvGrpSpPr>
        <p:grpSpPr>
          <a:xfrm>
            <a:off x="9915360" y="4392242"/>
            <a:ext cx="4095932" cy="1119202"/>
            <a:chOff x="1833856" y="2371917"/>
            <a:chExt cx="4147456" cy="1133280"/>
          </a:xfrm>
        </p:grpSpPr>
        <p:sp>
          <p:nvSpPr>
            <p:cNvPr id="82" name="左右箭头 81">
              <a:extLst>
                <a:ext uri="{FF2B5EF4-FFF2-40B4-BE49-F238E27FC236}">
                  <a16:creationId xmlns:a16="http://schemas.microsoft.com/office/drawing/2014/main" id="{CA53A352-E726-318F-27D4-F0DF53D2C4F6}"/>
                </a:ext>
              </a:extLst>
            </p:cNvPr>
            <p:cNvSpPr/>
            <p:nvPr/>
          </p:nvSpPr>
          <p:spPr>
            <a:xfrm>
              <a:off x="1833856" y="2371917"/>
              <a:ext cx="4147456" cy="947781"/>
            </a:xfrm>
            <a:prstGeom prst="leftRightArrow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1EFAFD5-A8CC-E808-4ADF-304A29BF4AFA}"/>
                </a:ext>
              </a:extLst>
            </p:cNvPr>
            <p:cNvSpPr/>
            <p:nvPr/>
          </p:nvSpPr>
          <p:spPr>
            <a:xfrm>
              <a:off x="2081848" y="2683083"/>
              <a:ext cx="288000" cy="28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C0FC514-F353-AC77-29FD-9C9F993ADCB7}"/>
                </a:ext>
              </a:extLst>
            </p:cNvPr>
            <p:cNvSpPr txBox="1"/>
            <p:nvPr/>
          </p:nvSpPr>
          <p:spPr>
            <a:xfrm>
              <a:off x="2421923" y="2669720"/>
              <a:ext cx="3031821" cy="835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FTP</a:t>
              </a:r>
              <a:r>
                <a:rPr kumimoji="1" lang="zh-CN" altLang="en-US" dirty="0"/>
                <a:t>客户发起的</a:t>
              </a:r>
              <a:r>
                <a:rPr kumimoji="1" lang="en-US" altLang="zh-CN" dirty="0"/>
                <a:t>TCP</a:t>
              </a:r>
              <a:r>
                <a:rPr kumimoji="1" lang="zh-CN" altLang="en-US" dirty="0"/>
                <a:t>连接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2B0A4B9-1DAF-B129-02F5-1D0D092797B9}"/>
              </a:ext>
            </a:extLst>
          </p:cNvPr>
          <p:cNvGrpSpPr/>
          <p:nvPr/>
        </p:nvGrpSpPr>
        <p:grpSpPr>
          <a:xfrm>
            <a:off x="9888666" y="5675141"/>
            <a:ext cx="4095932" cy="1119202"/>
            <a:chOff x="1833856" y="2371917"/>
            <a:chExt cx="4147456" cy="1133280"/>
          </a:xfrm>
        </p:grpSpPr>
        <p:sp>
          <p:nvSpPr>
            <p:cNvPr id="86" name="左右箭头 85">
              <a:extLst>
                <a:ext uri="{FF2B5EF4-FFF2-40B4-BE49-F238E27FC236}">
                  <a16:creationId xmlns:a16="http://schemas.microsoft.com/office/drawing/2014/main" id="{6C2533FC-7898-54C5-8D1E-C3BA2E653CE4}"/>
                </a:ext>
              </a:extLst>
            </p:cNvPr>
            <p:cNvSpPr/>
            <p:nvPr/>
          </p:nvSpPr>
          <p:spPr>
            <a:xfrm>
              <a:off x="1833856" y="2371917"/>
              <a:ext cx="4147456" cy="947781"/>
            </a:xfrm>
            <a:prstGeom prst="leftRightArrow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68F441A-6EF8-3BBA-042F-E8F9D7A945BD}"/>
                </a:ext>
              </a:extLst>
            </p:cNvPr>
            <p:cNvSpPr/>
            <p:nvPr/>
          </p:nvSpPr>
          <p:spPr>
            <a:xfrm>
              <a:off x="5424622" y="2691912"/>
              <a:ext cx="288000" cy="28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CBD47E1-36C9-4B3D-534F-F4977EFE7481}"/>
                </a:ext>
              </a:extLst>
            </p:cNvPr>
            <p:cNvSpPr txBox="1"/>
            <p:nvPr/>
          </p:nvSpPr>
          <p:spPr>
            <a:xfrm>
              <a:off x="2421923" y="2669720"/>
              <a:ext cx="3031821" cy="835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FTP</a:t>
              </a:r>
              <a:r>
                <a:rPr kumimoji="1" lang="zh-CN" altLang="en-US" dirty="0"/>
                <a:t>服务器发起的</a:t>
              </a:r>
              <a:r>
                <a:rPr kumimoji="1" lang="en-US" altLang="zh-CN" dirty="0"/>
                <a:t>TCP</a:t>
              </a:r>
              <a:r>
                <a:rPr kumimoji="1" lang="zh-CN" altLang="en-US" dirty="0"/>
                <a:t>连接</a:t>
              </a: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16D7247B-BD07-24B0-7AAF-87DAE95B461E}"/>
              </a:ext>
            </a:extLst>
          </p:cNvPr>
          <p:cNvSpPr/>
          <p:nvPr/>
        </p:nvSpPr>
        <p:spPr>
          <a:xfrm>
            <a:off x="10474188" y="4110414"/>
            <a:ext cx="284422" cy="28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F0EDB827-84AE-9100-E52E-826317BBD81D}"/>
              </a:ext>
            </a:extLst>
          </p:cNvPr>
          <p:cNvSpPr/>
          <p:nvPr/>
        </p:nvSpPr>
        <p:spPr>
          <a:xfrm>
            <a:off x="10496123" y="2188294"/>
            <a:ext cx="284422" cy="28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圆角矩形标注 90">
            <a:extLst>
              <a:ext uri="{FF2B5EF4-FFF2-40B4-BE49-F238E27FC236}">
                <a16:creationId xmlns:a16="http://schemas.microsoft.com/office/drawing/2014/main" id="{6071740E-FDE3-84D4-CD71-9355564D4681}"/>
              </a:ext>
            </a:extLst>
          </p:cNvPr>
          <p:cNvSpPr/>
          <p:nvPr/>
        </p:nvSpPr>
        <p:spPr>
          <a:xfrm>
            <a:off x="11869261" y="998505"/>
            <a:ext cx="4095917" cy="1143116"/>
          </a:xfrm>
          <a:prstGeom prst="wedgeRoundRectCallout">
            <a:avLst>
              <a:gd name="adj1" fmla="val -20833"/>
              <a:gd name="adj2" fmla="val 81908"/>
              <a:gd name="adj3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有数据要传输时，</a:t>
            </a:r>
            <a:r>
              <a:rPr kumimoji="1" lang="en-US" altLang="zh-CN" dirty="0">
                <a:solidFill>
                  <a:schemeClr val="tx1"/>
                </a:solidFill>
              </a:rPr>
              <a:t>FTP</a:t>
            </a:r>
            <a:r>
              <a:rPr kumimoji="1" lang="zh-CN" altLang="en-US" dirty="0">
                <a:solidFill>
                  <a:schemeClr val="tx1"/>
                </a:solidFill>
              </a:rPr>
              <a:t>客户通过命令通道告知</a:t>
            </a:r>
            <a:r>
              <a:rPr kumimoji="1" lang="en-US" altLang="zh-CN" dirty="0">
                <a:solidFill>
                  <a:schemeClr val="tx1"/>
                </a:solidFill>
              </a:rPr>
              <a:t>FTP</a:t>
            </a:r>
            <a:r>
              <a:rPr kumimoji="1" lang="zh-CN" altLang="en-US" dirty="0">
                <a:solidFill>
                  <a:schemeClr val="tx1"/>
                </a:solidFill>
              </a:rPr>
              <a:t>服务器开启某个临时端口被动等待</a:t>
            </a:r>
            <a:r>
              <a:rPr kumimoji="1" lang="en-US" altLang="zh-CN" dirty="0">
                <a:solidFill>
                  <a:schemeClr val="tx1"/>
                </a:solidFill>
              </a:rPr>
              <a:t>TCP</a:t>
            </a:r>
            <a:r>
              <a:rPr kumimoji="1" lang="zh-CN" altLang="en-US" dirty="0">
                <a:solidFill>
                  <a:schemeClr val="tx1"/>
                </a:solidFill>
              </a:rPr>
              <a:t>连接，建立数据通道</a:t>
            </a: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7CCC172-AB4E-A7D5-F6AC-8BDD7E12E8FF}"/>
              </a:ext>
            </a:extLst>
          </p:cNvPr>
          <p:cNvSpPr/>
          <p:nvPr/>
        </p:nvSpPr>
        <p:spPr>
          <a:xfrm>
            <a:off x="15534209" y="2192269"/>
            <a:ext cx="284422" cy="28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EFF22CD-E67F-7237-EFC2-D48816697488}"/>
              </a:ext>
            </a:extLst>
          </p:cNvPr>
          <p:cNvSpPr txBox="1"/>
          <p:nvPr/>
        </p:nvSpPr>
        <p:spPr>
          <a:xfrm>
            <a:off x="1210377" y="7521697"/>
            <a:ext cx="509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主动模式</a:t>
            </a:r>
            <a:endParaRPr kumimoji="1" lang="en-US" altLang="zh-CN" dirty="0"/>
          </a:p>
          <a:p>
            <a:r>
              <a:rPr kumimoji="1" lang="zh-CN" altLang="en-US" dirty="0"/>
              <a:t>（建立数据通道时，</a:t>
            </a:r>
            <a:r>
              <a:rPr kumimoji="1" lang="en-US" altLang="zh-CN" dirty="0"/>
              <a:t>FTP</a:t>
            </a:r>
            <a:r>
              <a:rPr kumimoji="1" lang="zh-CN" altLang="en-US" dirty="0"/>
              <a:t>服务器主动连接</a:t>
            </a:r>
            <a:r>
              <a:rPr kumimoji="1" lang="en-US" altLang="zh-CN" dirty="0"/>
              <a:t>FTP</a:t>
            </a:r>
            <a:r>
              <a:rPr kumimoji="1" lang="zh-CN" altLang="en-US" dirty="0"/>
              <a:t>客户）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6DCCBDC-047E-A890-40DF-461022618C44}"/>
              </a:ext>
            </a:extLst>
          </p:cNvPr>
          <p:cNvSpPr txBox="1"/>
          <p:nvPr/>
        </p:nvSpPr>
        <p:spPr>
          <a:xfrm>
            <a:off x="9176969" y="7519871"/>
            <a:ext cx="572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被动模式</a:t>
            </a:r>
            <a:endParaRPr kumimoji="1" lang="en-US" altLang="zh-CN" dirty="0"/>
          </a:p>
          <a:p>
            <a:r>
              <a:rPr kumimoji="1" lang="zh-CN" altLang="en-US" dirty="0"/>
              <a:t>（建立数据通道时，</a:t>
            </a:r>
            <a:r>
              <a:rPr kumimoji="1" lang="en-US" altLang="zh-CN" dirty="0"/>
              <a:t>FTP</a:t>
            </a:r>
            <a:r>
              <a:rPr kumimoji="1" lang="zh-CN" altLang="en-US" dirty="0"/>
              <a:t>服务器被动等待</a:t>
            </a:r>
            <a:r>
              <a:rPr kumimoji="1" lang="en-US" altLang="zh-CN" dirty="0"/>
              <a:t>FTP</a:t>
            </a:r>
            <a:r>
              <a:rPr kumimoji="1" lang="zh-CN" altLang="en-US" dirty="0"/>
              <a:t>客户的连接）</a:t>
            </a:r>
          </a:p>
        </p:txBody>
      </p:sp>
    </p:spTree>
    <p:extLst>
      <p:ext uri="{BB962C8B-B14F-4D97-AF65-F5344CB8AC3E}">
        <p14:creationId xmlns:p14="http://schemas.microsoft.com/office/powerpoint/2010/main" val="231238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192</Words>
  <Application>Microsoft Macintosh PowerPoint</Application>
  <PresentationFormat>自定义</PresentationFormat>
  <Paragraphs>33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2022-04-20T12:19:13Z</dcterms:created>
  <dcterms:modified xsi:type="dcterms:W3CDTF">2022-04-20T12:55:55Z</dcterms:modified>
</cp:coreProperties>
</file>