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07923-8260-8995-6676-F0DD9D30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988EC-8E4F-5340-B20C-F70100F4A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4A75-6D40-856B-FEE2-2E7CCE7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21831-C00B-1631-5297-7D00FAB2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A7CD9-EFA2-61BF-5A50-89C60A01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3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B7EC-C1B1-0BF7-F1FA-1754B560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76733-FA62-8A07-7C56-346C7B8FD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C224C-9483-857A-A691-517CF9C8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47672-9B2E-D069-1420-F85F7C7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11963-49F7-ED8C-61EC-B32234F8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8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0D72FE-5FD3-CCC7-98C1-85A493C0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EDECE-BD01-9487-91A8-C1283DE58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AEE60-80A6-EA79-AF39-5A8AC8B1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3CFF7-FD9C-8794-0F3D-CD2668E4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D68EE-CCD2-31FA-1CE3-C875674A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11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8156A-257D-45F1-AFFD-2984AC34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CEF6-D25F-B5B3-FF75-8D77823B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637AF-32E4-047F-69AF-E8CA8929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D144A-AEC3-6B19-2EF4-DB169956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B6E82-E015-92C6-C975-484CF05E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36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B70DF-7498-A8A7-0C3F-BED9E704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A64E1-5DC9-A847-DCA5-A59810DF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DA81B-E907-0A46-B48F-F90B66BD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2F57C-3F1C-4AD0-DAEC-B4B50DC9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5CDE0-E487-CB19-29CF-093EC5EA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3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B52A1-7756-51D8-CCF6-408E1335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35AB-DE84-7B14-AD97-0409E33B0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9303B-0C61-D973-0396-9CB21FC5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0F887-B6BF-975C-8C38-AE604D39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257FA-B59C-3F82-62E5-7C2D6FA4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3CCCA-E317-74F1-7D58-02B8232F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1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CEFC-AD60-4315-7CF2-B0162B89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D3EFD-06E8-245C-C6F6-468AF329E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CAC5B8-A384-2909-C915-2BA3B124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1D176D-1769-DBB6-0665-FA8047ECC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BB0E3-3397-C24D-E554-84C21687B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F2E522-2588-6A49-74E7-EE853A30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225FD-AD9F-5C74-3C9F-324030B9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7DC70D-6F50-B200-77F6-8A4B3314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57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5977-0F28-EC55-9B53-C2660163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99110-8A1E-AE36-EF3E-5B1215D2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AD21FA-9959-906B-9F75-4A4F02BB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BD9817-2543-0B1B-0E2D-D9C8FC3B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04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14E578-56AC-709B-55CA-D9B03C44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27BB97-03D6-7615-9CB4-DCDF388C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EDA07-E3E8-DB14-0B47-BD24D130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8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73D70-B4F5-16F0-6B60-958102B1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BF7E3-1242-DBFD-C55F-3C990664C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DF6EF-57A6-21FC-E666-BCB6539A2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351BE-A9B5-D2D0-9C3A-35C7E1C3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B7209-400E-BD75-7095-D00EF208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CD527-A85E-D605-7A8E-DCBD2FF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29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621D-ECD6-E1A0-AA44-A34C625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5DADC-0243-E908-B2B2-64459115C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9B7E6-94F7-27F5-180F-705131BF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6260F-E152-2E0F-00F0-D6330CAB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90196-525F-6AB6-71D7-D748E944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129A6-488F-52AE-5162-8C24DC6D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6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7AD5D5-9267-DC08-A1A7-0DAF4963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0D001-6930-41F2-79AC-8907B8C8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09A38-34D4-79DF-0BFB-80B880095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6209-2F7B-3A43-9F2E-FA9FEE4B762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0057B-9C6D-5339-1B73-056096C7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DB4FE-14B2-093E-1BDB-0B7F30922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6D9F-787D-C041-B755-0A5AEDABF2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21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67ED46EE-3D9C-E155-58C3-09C25E91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237" y="1440950"/>
            <a:ext cx="598169" cy="598169"/>
          </a:xfrm>
          <a:prstGeom prst="rect">
            <a:avLst/>
          </a:prstGeom>
        </p:spPr>
      </p:pic>
      <p:pic>
        <p:nvPicPr>
          <p:cNvPr id="7" name="图形 6" descr="计算机">
            <a:extLst>
              <a:ext uri="{FF2B5EF4-FFF2-40B4-BE49-F238E27FC236}">
                <a16:creationId xmlns:a16="http://schemas.microsoft.com/office/drawing/2014/main" id="{87B8EA0B-CB00-CB6A-8FEE-8309DA5D5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0594" y="1440949"/>
            <a:ext cx="598169" cy="598169"/>
          </a:xfrm>
          <a:prstGeom prst="rect">
            <a:avLst/>
          </a:prstGeom>
        </p:spPr>
      </p:pic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728BBB99-3951-7BF2-C048-47090F945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5927" y="1440948"/>
            <a:ext cx="598169" cy="59816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40523CA-6D1D-8F1C-CF3F-D5104784A6C2}"/>
              </a:ext>
            </a:extLst>
          </p:cNvPr>
          <p:cNvGrpSpPr/>
          <p:nvPr/>
        </p:nvGrpSpPr>
        <p:grpSpPr>
          <a:xfrm>
            <a:off x="4337282" y="1440949"/>
            <a:ext cx="3517435" cy="538432"/>
            <a:chOff x="2186552" y="467474"/>
            <a:chExt cx="3509915" cy="688368"/>
          </a:xfrm>
        </p:grpSpPr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682A88A7-1115-FD1D-214C-1229F40F708C}"/>
                </a:ext>
              </a:extLst>
            </p:cNvPr>
            <p:cNvSpPr/>
            <p:nvPr/>
          </p:nvSpPr>
          <p:spPr>
            <a:xfrm rot="16200000">
              <a:off x="3597326" y="-943300"/>
              <a:ext cx="688368" cy="3509915"/>
            </a:xfrm>
            <a:prstGeom prst="can">
              <a:avLst/>
            </a:prstGeom>
            <a:gradFill flip="none" rotWithShape="0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134CA15-CCE3-50CC-D0E6-A346D7E3A9D6}"/>
                </a:ext>
              </a:extLst>
            </p:cNvPr>
            <p:cNvSpPr txBox="1"/>
            <p:nvPr/>
          </p:nvSpPr>
          <p:spPr>
            <a:xfrm>
              <a:off x="2386764" y="556253"/>
              <a:ext cx="3274542" cy="47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TCP</a:t>
              </a:r>
              <a:r>
                <a:rPr kumimoji="1" lang="zh-CN" altLang="en-US" dirty="0"/>
                <a:t>连接，端口号</a:t>
              </a:r>
              <a:r>
                <a:rPr kumimoji="1" lang="en-US" altLang="zh-CN" dirty="0"/>
                <a:t>80</a:t>
              </a:r>
              <a:endParaRPr kumimoji="1" lang="zh-CN" altLang="en-US" dirty="0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71075D05-7A52-4E7F-8E92-ED4624737F51}"/>
              </a:ext>
            </a:extLst>
          </p:cNvPr>
          <p:cNvSpPr/>
          <p:nvPr/>
        </p:nvSpPr>
        <p:spPr>
          <a:xfrm>
            <a:off x="4280044" y="885813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982CAA-6773-F8C9-0F20-0699A735C629}"/>
              </a:ext>
            </a:extLst>
          </p:cNvPr>
          <p:cNvGrpSpPr/>
          <p:nvPr/>
        </p:nvGrpSpPr>
        <p:grpSpPr>
          <a:xfrm>
            <a:off x="4496742" y="2124391"/>
            <a:ext cx="3034131" cy="653808"/>
            <a:chOff x="4130736" y="2309798"/>
            <a:chExt cx="4095932" cy="936007"/>
          </a:xfrm>
        </p:grpSpPr>
        <p:sp>
          <p:nvSpPr>
            <p:cNvPr id="14" name="左箭头 13">
              <a:extLst>
                <a:ext uri="{FF2B5EF4-FFF2-40B4-BE49-F238E27FC236}">
                  <a16:creationId xmlns:a16="http://schemas.microsoft.com/office/drawing/2014/main" id="{C28DD0E5-A7C7-6171-A7B4-FB1FB6D01894}"/>
                </a:ext>
              </a:extLst>
            </p:cNvPr>
            <p:cNvSpPr/>
            <p:nvPr/>
          </p:nvSpPr>
          <p:spPr>
            <a:xfrm>
              <a:off x="4130736" y="2309798"/>
              <a:ext cx="4095932" cy="936007"/>
            </a:xfrm>
            <a:prstGeom prst="lef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2031631-E230-023F-5CBB-9F16688F1839}"/>
                </a:ext>
              </a:extLst>
            </p:cNvPr>
            <p:cNvSpPr txBox="1"/>
            <p:nvPr/>
          </p:nvSpPr>
          <p:spPr>
            <a:xfrm>
              <a:off x="4680676" y="2593135"/>
              <a:ext cx="3350785" cy="39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响应 </a:t>
              </a:r>
              <a:r>
                <a:rPr kumimoji="1" lang="en-US" altLang="zh-CN" sz="1200" dirty="0"/>
                <a:t>Set-Cookie:123456</a:t>
              </a:r>
              <a:endParaRPr kumimoji="1" lang="zh-CN" altLang="en-US" sz="12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2C6BF-A6D3-44B9-81AA-3C06D3642702}"/>
              </a:ext>
            </a:extLst>
          </p:cNvPr>
          <p:cNvSpPr txBox="1"/>
          <p:nvPr/>
        </p:nvSpPr>
        <p:spPr>
          <a:xfrm>
            <a:off x="3267034" y="2035796"/>
            <a:ext cx="109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用户主机中的浏览器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0F8EE8-990A-DDD6-2F30-54FE89C54F61}"/>
              </a:ext>
            </a:extLst>
          </p:cNvPr>
          <p:cNvSpPr txBox="1"/>
          <p:nvPr/>
        </p:nvSpPr>
        <p:spPr>
          <a:xfrm>
            <a:off x="7988853" y="2035796"/>
            <a:ext cx="230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万维网服务器</a:t>
            </a:r>
            <a:endParaRPr kumimoji="1" lang="en-US" altLang="zh-CN" sz="1600" dirty="0"/>
          </a:p>
          <a:p>
            <a:r>
              <a:rPr kumimoji="1" lang="en-US" altLang="zh-CN" sz="1600" dirty="0" err="1"/>
              <a:t>www.nju.edu.cn</a:t>
            </a:r>
            <a:endParaRPr kumimoji="1" lang="zh-CN" altLang="en-US" sz="16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D6A7BFF-CB8B-5E92-0722-9034B9FEAA15}"/>
              </a:ext>
            </a:extLst>
          </p:cNvPr>
          <p:cNvGrpSpPr/>
          <p:nvPr/>
        </p:nvGrpSpPr>
        <p:grpSpPr>
          <a:xfrm>
            <a:off x="4639729" y="677687"/>
            <a:ext cx="3034131" cy="653808"/>
            <a:chOff x="4130736" y="2309798"/>
            <a:chExt cx="4095932" cy="936007"/>
          </a:xfrm>
        </p:grpSpPr>
        <p:sp>
          <p:nvSpPr>
            <p:cNvPr id="21" name="右箭头 20">
              <a:extLst>
                <a:ext uri="{FF2B5EF4-FFF2-40B4-BE49-F238E27FC236}">
                  <a16:creationId xmlns:a16="http://schemas.microsoft.com/office/drawing/2014/main" id="{8519F8A6-8DE9-1745-58A3-48F8D4C411B3}"/>
                </a:ext>
              </a:extLst>
            </p:cNvPr>
            <p:cNvSpPr/>
            <p:nvPr/>
          </p:nvSpPr>
          <p:spPr>
            <a:xfrm>
              <a:off x="4130736" y="2309798"/>
              <a:ext cx="4095932" cy="936007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C02355-7320-8DD8-4644-78D4077AC72C}"/>
                </a:ext>
              </a:extLst>
            </p:cNvPr>
            <p:cNvSpPr txBox="1"/>
            <p:nvPr/>
          </p:nvSpPr>
          <p:spPr>
            <a:xfrm>
              <a:off x="4333940" y="2593135"/>
              <a:ext cx="3350785" cy="39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请求</a:t>
              </a:r>
            </a:p>
          </p:txBody>
        </p:sp>
      </p:grpSp>
      <p:pic>
        <p:nvPicPr>
          <p:cNvPr id="23" name="图形 22" descr="监视器">
            <a:extLst>
              <a:ext uri="{FF2B5EF4-FFF2-40B4-BE49-F238E27FC236}">
                <a16:creationId xmlns:a16="http://schemas.microsoft.com/office/drawing/2014/main" id="{2F1CB289-1649-7A2C-5648-7833F497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237" y="4224902"/>
            <a:ext cx="598169" cy="598169"/>
          </a:xfrm>
          <a:prstGeom prst="rect">
            <a:avLst/>
          </a:prstGeom>
        </p:spPr>
      </p:pic>
      <p:pic>
        <p:nvPicPr>
          <p:cNvPr id="24" name="图形 23" descr="计算机">
            <a:extLst>
              <a:ext uri="{FF2B5EF4-FFF2-40B4-BE49-F238E27FC236}">
                <a16:creationId xmlns:a16="http://schemas.microsoft.com/office/drawing/2014/main" id="{1EB214EE-815B-B8F0-973A-1115B78C3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0594" y="4234107"/>
            <a:ext cx="598169" cy="598169"/>
          </a:xfrm>
          <a:prstGeom prst="rect">
            <a:avLst/>
          </a:prstGeom>
        </p:spPr>
      </p:pic>
      <p:pic>
        <p:nvPicPr>
          <p:cNvPr id="25" name="图形 24" descr="文档">
            <a:extLst>
              <a:ext uri="{FF2B5EF4-FFF2-40B4-BE49-F238E27FC236}">
                <a16:creationId xmlns:a16="http://schemas.microsoft.com/office/drawing/2014/main" id="{FC19D300-5473-1A04-664B-F2DA6F798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5927" y="4224900"/>
            <a:ext cx="598169" cy="598169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9DA486-B229-DDA8-9AAC-AFE41FDD136A}"/>
              </a:ext>
            </a:extLst>
          </p:cNvPr>
          <p:cNvGrpSpPr/>
          <p:nvPr/>
        </p:nvGrpSpPr>
        <p:grpSpPr>
          <a:xfrm>
            <a:off x="4337282" y="4224901"/>
            <a:ext cx="3517435" cy="538432"/>
            <a:chOff x="2186552" y="467474"/>
            <a:chExt cx="3509915" cy="688368"/>
          </a:xfrm>
        </p:grpSpPr>
        <p:sp>
          <p:nvSpPr>
            <p:cNvPr id="27" name="圆柱体 26">
              <a:extLst>
                <a:ext uri="{FF2B5EF4-FFF2-40B4-BE49-F238E27FC236}">
                  <a16:creationId xmlns:a16="http://schemas.microsoft.com/office/drawing/2014/main" id="{403D42D6-EA8E-253B-12CE-3AD293AFB65C}"/>
                </a:ext>
              </a:extLst>
            </p:cNvPr>
            <p:cNvSpPr/>
            <p:nvPr/>
          </p:nvSpPr>
          <p:spPr>
            <a:xfrm rot="16200000">
              <a:off x="3597326" y="-943300"/>
              <a:ext cx="688368" cy="3509915"/>
            </a:xfrm>
            <a:prstGeom prst="can">
              <a:avLst/>
            </a:prstGeom>
            <a:gradFill flip="none" rotWithShape="0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A66AD2-992B-E383-88CB-3D2D1CA1A3C6}"/>
                </a:ext>
              </a:extLst>
            </p:cNvPr>
            <p:cNvSpPr txBox="1"/>
            <p:nvPr/>
          </p:nvSpPr>
          <p:spPr>
            <a:xfrm>
              <a:off x="2386764" y="556253"/>
              <a:ext cx="3274542" cy="47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TCP</a:t>
              </a:r>
              <a:r>
                <a:rPr kumimoji="1" lang="zh-CN" altLang="en-US" dirty="0"/>
                <a:t>连接，端口号</a:t>
              </a:r>
              <a:r>
                <a:rPr kumimoji="1" lang="en-US" altLang="zh-CN" dirty="0"/>
                <a:t>80</a:t>
              </a:r>
              <a:endParaRPr kumimoji="1"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AB70AD4-99C3-121A-482B-3EF3D7986CA2}"/>
              </a:ext>
            </a:extLst>
          </p:cNvPr>
          <p:cNvGrpSpPr/>
          <p:nvPr/>
        </p:nvGrpSpPr>
        <p:grpSpPr>
          <a:xfrm>
            <a:off x="4476699" y="4872786"/>
            <a:ext cx="3034131" cy="653808"/>
            <a:chOff x="4130736" y="2309798"/>
            <a:chExt cx="4095932" cy="936007"/>
          </a:xfrm>
        </p:grpSpPr>
        <p:sp>
          <p:nvSpPr>
            <p:cNvPr id="30" name="左箭头 29">
              <a:extLst>
                <a:ext uri="{FF2B5EF4-FFF2-40B4-BE49-F238E27FC236}">
                  <a16:creationId xmlns:a16="http://schemas.microsoft.com/office/drawing/2014/main" id="{E562BE6A-08E7-306E-21EB-F6D191CB3FA4}"/>
                </a:ext>
              </a:extLst>
            </p:cNvPr>
            <p:cNvSpPr/>
            <p:nvPr/>
          </p:nvSpPr>
          <p:spPr>
            <a:xfrm>
              <a:off x="4130736" y="2309798"/>
              <a:ext cx="4095932" cy="936007"/>
            </a:xfrm>
            <a:prstGeom prst="lef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0861700-5ECD-D36B-5F26-3567E7462DF5}"/>
                </a:ext>
              </a:extLst>
            </p:cNvPr>
            <p:cNvSpPr txBox="1"/>
            <p:nvPr/>
          </p:nvSpPr>
          <p:spPr>
            <a:xfrm>
              <a:off x="4680676" y="2593135"/>
              <a:ext cx="3350785" cy="39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响应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866E22F-F8DD-AE4F-55BB-4C79E95A2C3E}"/>
              </a:ext>
            </a:extLst>
          </p:cNvPr>
          <p:cNvSpPr txBox="1"/>
          <p:nvPr/>
        </p:nvSpPr>
        <p:spPr>
          <a:xfrm>
            <a:off x="3267034" y="4819748"/>
            <a:ext cx="109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用户主机中的浏览器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772262-491C-0164-78FB-6EFA9AA4EC80}"/>
              </a:ext>
            </a:extLst>
          </p:cNvPr>
          <p:cNvSpPr txBox="1"/>
          <p:nvPr/>
        </p:nvSpPr>
        <p:spPr>
          <a:xfrm>
            <a:off x="7988853" y="4832276"/>
            <a:ext cx="230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万维网服务器</a:t>
            </a:r>
            <a:endParaRPr kumimoji="1" lang="en-US" altLang="zh-CN" sz="1600" dirty="0"/>
          </a:p>
          <a:p>
            <a:r>
              <a:rPr kumimoji="1" lang="en-US" altLang="zh-CN" sz="1600" dirty="0" err="1"/>
              <a:t>www.nju.edu.cn</a:t>
            </a:r>
            <a:endParaRPr kumimoji="1" lang="zh-CN" altLang="en-US" sz="16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E8D7CF7-29B8-5503-7981-E42CABF1311C}"/>
              </a:ext>
            </a:extLst>
          </p:cNvPr>
          <p:cNvGrpSpPr/>
          <p:nvPr/>
        </p:nvGrpSpPr>
        <p:grpSpPr>
          <a:xfrm>
            <a:off x="4639729" y="3461639"/>
            <a:ext cx="3034131" cy="653808"/>
            <a:chOff x="4130736" y="2309798"/>
            <a:chExt cx="4095932" cy="936007"/>
          </a:xfrm>
        </p:grpSpPr>
        <p:sp>
          <p:nvSpPr>
            <p:cNvPr id="35" name="右箭头 34">
              <a:extLst>
                <a:ext uri="{FF2B5EF4-FFF2-40B4-BE49-F238E27FC236}">
                  <a16:creationId xmlns:a16="http://schemas.microsoft.com/office/drawing/2014/main" id="{7D43F957-ED22-5579-A446-DF63C9B79F3A}"/>
                </a:ext>
              </a:extLst>
            </p:cNvPr>
            <p:cNvSpPr/>
            <p:nvPr/>
          </p:nvSpPr>
          <p:spPr>
            <a:xfrm>
              <a:off x="4130736" y="2309798"/>
              <a:ext cx="4095932" cy="936007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0D5763D-8611-5F6F-53CA-ED472A9B455E}"/>
                </a:ext>
              </a:extLst>
            </p:cNvPr>
            <p:cNvSpPr txBox="1"/>
            <p:nvPr/>
          </p:nvSpPr>
          <p:spPr>
            <a:xfrm>
              <a:off x="4333940" y="2593135"/>
              <a:ext cx="3350785" cy="39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请求 </a:t>
              </a:r>
              <a:r>
                <a:rPr kumimoji="1" lang="en-US" altLang="zh-CN" sz="1200" dirty="0"/>
                <a:t>Cookie:123456</a:t>
              </a:r>
              <a:endParaRPr kumimoji="1" lang="zh-CN" altLang="en-US" sz="1200" dirty="0"/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87647EDD-C443-D878-C05F-08BB0BEB8E23}"/>
              </a:ext>
            </a:extLst>
          </p:cNvPr>
          <p:cNvSpPr/>
          <p:nvPr/>
        </p:nvSpPr>
        <p:spPr>
          <a:xfrm>
            <a:off x="11544646" y="2211380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09E601E-C700-F3C2-2EAC-FF05CCFE2DE0}"/>
              </a:ext>
            </a:extLst>
          </p:cNvPr>
          <p:cNvSpPr txBox="1"/>
          <p:nvPr/>
        </p:nvSpPr>
        <p:spPr>
          <a:xfrm>
            <a:off x="9505153" y="781107"/>
            <a:ext cx="2569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为该客户生成一个唯一的</a:t>
            </a:r>
            <a:r>
              <a:rPr kumimoji="1" lang="en-US" altLang="zh-CN" sz="1600" dirty="0"/>
              <a:t>Cookie</a:t>
            </a:r>
            <a:r>
              <a:rPr kumimoji="1" lang="zh-CN" altLang="en-US" sz="1600" dirty="0"/>
              <a:t>识别码，并以此为索引在服务器的后端数据库中创建一个项目，用来记录该用户访问该网站的各种信息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4A742A-A889-C3F9-9212-DB455C1CC687}"/>
              </a:ext>
            </a:extLst>
          </p:cNvPr>
          <p:cNvSpPr/>
          <p:nvPr/>
        </p:nvSpPr>
        <p:spPr>
          <a:xfrm>
            <a:off x="7622490" y="2312043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51D64C6-7123-DAB1-E689-0E1D76B4C81E}"/>
              </a:ext>
            </a:extLst>
          </p:cNvPr>
          <p:cNvSpPr/>
          <p:nvPr/>
        </p:nvSpPr>
        <p:spPr>
          <a:xfrm>
            <a:off x="2205635" y="1743845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DAFF034-7CD1-80FD-037F-75547188D0C7}"/>
              </a:ext>
            </a:extLst>
          </p:cNvPr>
          <p:cNvSpPr/>
          <p:nvPr/>
        </p:nvSpPr>
        <p:spPr>
          <a:xfrm>
            <a:off x="2252401" y="4558950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3A10F1D-6C97-0A07-1B50-D6D8FDA854C7}"/>
              </a:ext>
            </a:extLst>
          </p:cNvPr>
          <p:cNvSpPr/>
          <p:nvPr/>
        </p:nvSpPr>
        <p:spPr>
          <a:xfrm>
            <a:off x="4280044" y="3647914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FC5EFA9-1A4B-8721-9791-DAC4A39FE338}"/>
              </a:ext>
            </a:extLst>
          </p:cNvPr>
          <p:cNvSpPr/>
          <p:nvPr/>
        </p:nvSpPr>
        <p:spPr>
          <a:xfrm>
            <a:off x="11540205" y="4842164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802E8C6-E297-ADCA-A982-103D9ED04B8E}"/>
              </a:ext>
            </a:extLst>
          </p:cNvPr>
          <p:cNvSpPr/>
          <p:nvPr/>
        </p:nvSpPr>
        <p:spPr>
          <a:xfrm>
            <a:off x="7592264" y="5045823"/>
            <a:ext cx="284422" cy="28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52E54-20E3-725A-3442-EFB05008AD7B}"/>
              </a:ext>
            </a:extLst>
          </p:cNvPr>
          <p:cNvSpPr txBox="1"/>
          <p:nvPr/>
        </p:nvSpPr>
        <p:spPr>
          <a:xfrm>
            <a:off x="755578" y="1410798"/>
            <a:ext cx="18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将</a:t>
            </a:r>
            <a:r>
              <a:rPr kumimoji="1" lang="en-US" altLang="zh-CN" sz="1600" dirty="0"/>
              <a:t>Cookie</a:t>
            </a:r>
            <a:r>
              <a:rPr kumimoji="1" lang="zh-CN" altLang="en-US" sz="1600" dirty="0"/>
              <a:t>信息存入</a:t>
            </a:r>
            <a:endParaRPr kumimoji="1" lang="en-US" altLang="zh-CN" sz="1600" dirty="0"/>
          </a:p>
          <a:p>
            <a:r>
              <a:rPr kumimoji="1" lang="zh-CN" altLang="en-US" sz="1600" dirty="0"/>
              <a:t>文件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51BF2E2-7A33-4848-2212-425FDDCE9F0A}"/>
              </a:ext>
            </a:extLst>
          </p:cNvPr>
          <p:cNvSpPr txBox="1"/>
          <p:nvPr/>
        </p:nvSpPr>
        <p:spPr>
          <a:xfrm>
            <a:off x="757800" y="4214050"/>
            <a:ext cx="18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从文件读取</a:t>
            </a:r>
            <a:r>
              <a:rPr kumimoji="1" lang="en-US" altLang="zh-CN" sz="1600" dirty="0"/>
              <a:t>Cookie</a:t>
            </a:r>
            <a:r>
              <a:rPr kumimoji="1" lang="zh-CN" altLang="en-US" sz="1600" dirty="0"/>
              <a:t>信息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6201665-E475-E4ED-3ED6-E199EC8611D2}"/>
              </a:ext>
            </a:extLst>
          </p:cNvPr>
          <p:cNvSpPr txBox="1"/>
          <p:nvPr/>
        </p:nvSpPr>
        <p:spPr>
          <a:xfrm>
            <a:off x="9505153" y="4249894"/>
            <a:ext cx="2569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根据</a:t>
            </a:r>
            <a:r>
              <a:rPr kumimoji="1" lang="en-US" altLang="zh-CN" sz="1600" dirty="0"/>
              <a:t>Cookie</a:t>
            </a:r>
            <a:r>
              <a:rPr kumimoji="1" lang="zh-CN" altLang="en-US" sz="1600" dirty="0"/>
              <a:t>识别码就可以识别出该用户，并返回该用户的个性化网页</a:t>
            </a:r>
          </a:p>
        </p:txBody>
      </p:sp>
    </p:spTree>
    <p:extLst>
      <p:ext uri="{BB962C8B-B14F-4D97-AF65-F5344CB8AC3E}">
        <p14:creationId xmlns:p14="http://schemas.microsoft.com/office/powerpoint/2010/main" val="357781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</Words>
  <Application>Microsoft Macintosh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2022-05-08T07:53:27Z</dcterms:created>
  <dcterms:modified xsi:type="dcterms:W3CDTF">2022-05-08T08:08:32Z</dcterms:modified>
</cp:coreProperties>
</file>