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A26A6A-B71F-4C22-94C8-2DF4E038C9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F5803B-C7A1-48AD-9004-01F2835BBB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E11119-EF02-46F7-8590-175851409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D101-5D01-4E0C-8549-247C90D02392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BBE7FA-9BFA-4906-930A-0C694BCA2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E4EB46-70A4-4C74-8F98-8F205E339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D988-B244-45DC-80D3-7C0CD879E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181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CA9006-0992-4BD8-8DF4-4A3DAB2E6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C3708F-D33B-4079-9BDE-A757304BC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40D4D4-A1E6-47C3-B1C7-9DD6ED9A9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D101-5D01-4E0C-8549-247C90D02392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56A449-D92A-4AF3-B91F-50160417C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E91EB3-4147-4412-897C-AB1FCA168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D988-B244-45DC-80D3-7C0CD879E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545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4CBCB62-077F-4BE2-89A8-A03AF4DB43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D45EEB-F262-468A-9CF5-9F015E54B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BA1602-4315-42C1-A708-4B06484A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D101-5D01-4E0C-8549-247C90D02392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9A8074-F434-4F47-9B2E-5CD5F4A1E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E14CEC-66EF-41D2-92A9-AE6FDE5D2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D988-B244-45DC-80D3-7C0CD879E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970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34974-EF70-4ED1-A2BA-E5AEB5776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8AEFF1-1A60-4800-9639-FF60E01C0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2C5CF2-9487-4B0E-8041-600BAA88B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D101-5D01-4E0C-8549-247C90D02392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0570CD-76C3-42C2-9ADE-D919E0B69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D1095F-3EC6-4ADC-9FCD-AF95820DC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D988-B244-45DC-80D3-7C0CD879E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148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61BD7-4985-45B0-83AC-A0D519FC5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10DBC1-3977-4FE3-ABA8-9C9F351C9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A09919-13BD-40FE-8949-39C6A6760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D101-5D01-4E0C-8549-247C90D02392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9756B8-BCED-4FF8-B3C8-BB7C7B596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4613FB-808B-44A5-B285-2D5615D8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D988-B244-45DC-80D3-7C0CD879E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920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FBD77-6ECE-41FD-88E4-54AC7BD05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C28461-E0B3-4221-93FD-8DEE2A7719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C85C89-50ED-4D69-9AD0-0830B5950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329EC7-07BA-4168-A2B4-86D362C18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D101-5D01-4E0C-8549-247C90D02392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1F7A62-D7DC-499D-9BFB-0E5D0F01C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70159-5E56-4737-84D9-18DC8A217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D988-B244-45DC-80D3-7C0CD879E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604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A7F157-5668-4546-BBE1-2AF43553B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1334B2-16CB-40AD-9F66-6FA472AC0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2D5164-3BCC-447F-A8DE-3A2E1BC080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46164C2-635A-42FC-BEE4-400FDF8129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A6481A8-6E3B-4BD1-8461-EC873EE1B6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25A1DB8-0305-4A20-87B3-FEAF9BB85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D101-5D01-4E0C-8549-247C90D02392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918085F-A73A-489F-B3FE-AE1877999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2494C63-FF36-42F5-BED3-1CC9B4FA3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D988-B244-45DC-80D3-7C0CD879E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169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96BF15-C84C-48CF-BA89-221BDA2F3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CD277B-5657-4C21-AF0A-FFE2E2C27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D101-5D01-4E0C-8549-247C90D02392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0B546D-6F39-4858-83D3-CD4D286CC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5C9349-7986-41BA-B053-C096C6F5E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D988-B244-45DC-80D3-7C0CD879E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720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112FBB-342F-4EDB-917B-A38A1CCBF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D101-5D01-4E0C-8549-247C90D02392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2050517-DE4C-4493-91C7-6B4298F66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7A6213-4025-4367-B1D5-5CC003302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D988-B244-45DC-80D3-7C0CD879E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100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9464B-9C11-490A-B019-A1F7DE9AE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DB8DC0-04F7-436D-9BBF-D22A30809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38B6A7-5DBC-45F9-AB50-2D4282DC2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637727-06C2-41CD-B33E-763662DD8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D101-5D01-4E0C-8549-247C90D02392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C8C9A3-E6EF-4A2D-826C-AC4E41394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00E832-90D8-43BE-9E3E-1C6255A14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D988-B244-45DC-80D3-7C0CD879E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038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A5DF8D-3D20-4866-8805-4EC486479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6E123BB-78A1-4D02-A0BC-590BFA1FDB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D516A1-C814-4251-A568-B3881F9FFC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945D04-44D6-4202-997F-730BFC965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D101-5D01-4E0C-8549-247C90D02392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345E0A-D07A-4FC2-BD1B-2E6FD3781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7C33BA-9B1B-4BD2-BEFA-E7E61D559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D988-B244-45DC-80D3-7C0CD879E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245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00CC08F-5C0F-4580-AD4B-815484B06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6A5399-0074-46CB-A83A-CA85A4E61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EAD34B-4797-4BEF-B751-2028A31E8F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1D101-5D01-4E0C-8549-247C90D02392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16449E-D148-4E60-9C2B-2359817BE9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659287-35C3-49DA-8DB5-8D06FAE6FB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6D988-B244-45DC-80D3-7C0CD879E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374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6582FFC7-A58A-4640-B11F-F8893E2CB279}"/>
              </a:ext>
            </a:extLst>
          </p:cNvPr>
          <p:cNvGrpSpPr/>
          <p:nvPr/>
        </p:nvGrpSpPr>
        <p:grpSpPr>
          <a:xfrm>
            <a:off x="2124046" y="1055376"/>
            <a:ext cx="7943908" cy="5070413"/>
            <a:chOff x="2124046" y="1055376"/>
            <a:chExt cx="7943908" cy="5070413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3E185E4D-4EF9-4719-932A-C61ABFD77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4046" y="1824819"/>
              <a:ext cx="7943908" cy="3348062"/>
            </a:xfrm>
            <a:prstGeom prst="rect">
              <a:avLst/>
            </a:prstGeom>
          </p:spPr>
        </p:pic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2C2FDC21-C5F0-4210-BFAB-AA6892F87E9A}"/>
                </a:ext>
              </a:extLst>
            </p:cNvPr>
            <p:cNvSpPr/>
            <p:nvPr/>
          </p:nvSpPr>
          <p:spPr>
            <a:xfrm rot="10800000">
              <a:off x="3892550" y="1824819"/>
              <a:ext cx="5816600" cy="2201078"/>
            </a:xfrm>
            <a:prstGeom prst="triangle">
              <a:avLst/>
            </a:prstGeom>
            <a:solidFill>
              <a:schemeClr val="bg2">
                <a:lumMod val="90000"/>
                <a:alpha val="44000"/>
              </a:schemeClr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DEC484C2-52C3-4478-A033-7855E21B763A}"/>
                </a:ext>
              </a:extLst>
            </p:cNvPr>
            <p:cNvSpPr/>
            <p:nvPr/>
          </p:nvSpPr>
          <p:spPr>
            <a:xfrm>
              <a:off x="3892550" y="3287859"/>
              <a:ext cx="5816600" cy="2201078"/>
            </a:xfrm>
            <a:prstGeom prst="triangle">
              <a:avLst/>
            </a:prstGeom>
            <a:solidFill>
              <a:schemeClr val="bg2">
                <a:lumMod val="90000"/>
                <a:alpha val="44000"/>
              </a:schemeClr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1E2E1A0-0A7D-4167-9100-55485A5150B1}"/>
                </a:ext>
              </a:extLst>
            </p:cNvPr>
            <p:cNvSpPr txBox="1"/>
            <p:nvPr/>
          </p:nvSpPr>
          <p:spPr>
            <a:xfrm>
              <a:off x="4438650" y="1055376"/>
              <a:ext cx="49339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/>
                <a:t>IP</a:t>
              </a:r>
              <a:r>
                <a:rPr lang="zh-CN" altLang="en-US" sz="2000" dirty="0"/>
                <a:t>协议可以为各种网络应用提供服务</a:t>
              </a:r>
              <a:endParaRPr lang="en-US" altLang="zh-CN" sz="2000" dirty="0"/>
            </a:p>
            <a:p>
              <a:pPr algn="ctr"/>
              <a:r>
                <a:rPr lang="zh-CN" altLang="en-US" sz="2000" dirty="0"/>
                <a:t>（</a:t>
              </a:r>
              <a:r>
                <a:rPr lang="en-US" altLang="zh-CN" sz="2000" dirty="0"/>
                <a:t>Everything over IP</a:t>
              </a:r>
              <a:r>
                <a:rPr lang="zh-CN" altLang="en-US" sz="2000" dirty="0"/>
                <a:t>）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C35F84BE-F14B-4232-BE6B-D3A418398C49}"/>
                </a:ext>
              </a:extLst>
            </p:cNvPr>
            <p:cNvSpPr txBox="1"/>
            <p:nvPr/>
          </p:nvSpPr>
          <p:spPr>
            <a:xfrm>
              <a:off x="4438650" y="5417903"/>
              <a:ext cx="49339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/>
                <a:t>使用</a:t>
              </a:r>
              <a:r>
                <a:rPr lang="en-US" altLang="zh-CN" sz="2000" dirty="0"/>
                <a:t>IP</a:t>
              </a:r>
              <a:r>
                <a:rPr lang="zh-CN" altLang="en-US" sz="2000" dirty="0"/>
                <a:t>协议互连不同的网络接口</a:t>
              </a:r>
              <a:endParaRPr lang="en-US" altLang="zh-CN" sz="2000" dirty="0"/>
            </a:p>
            <a:p>
              <a:pPr algn="ctr"/>
              <a:r>
                <a:rPr lang="zh-CN" altLang="en-US" sz="2000" dirty="0"/>
                <a:t>（</a:t>
              </a:r>
              <a:r>
                <a:rPr lang="en-US" altLang="zh-CN" sz="2000" dirty="0"/>
                <a:t>IP over everything</a:t>
              </a:r>
              <a:r>
                <a:rPr lang="zh-CN" altLang="en-US" sz="2000" dirty="0"/>
                <a:t>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4384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ChengJie Liu</dc:creator>
  <cp:lastModifiedBy>ChengJie Liu</cp:lastModifiedBy>
  <cp:revision>1</cp:revision>
  <dcterms:created xsi:type="dcterms:W3CDTF">2022-01-26T07:47:02Z</dcterms:created>
  <dcterms:modified xsi:type="dcterms:W3CDTF">2022-01-26T07:47:17Z</dcterms:modified>
</cp:coreProperties>
</file>