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1C9B78"/>
    <a:srgbClr val="35AFCD"/>
    <a:srgbClr val="F19E19"/>
    <a:srgbClr val="0070C0"/>
    <a:srgbClr val="B64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E8F66-FE51-44F2-9043-E9FEDD169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2A7D6-3077-4CC0-BE47-4728E2290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030E3-0E59-472B-A3D8-5973D0FB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D4081-F3E5-4D9B-9F7D-1324E62C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DB4E3-2F5B-43E0-90DC-5A4F467E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1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53FF2-5C51-47AC-95A5-9CB67541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5EDA2-8231-4617-8938-81BC61C1E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930E1-F96F-4EF6-8861-F19A050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F0077-0972-4092-908D-E491ABD0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82AD-E598-47D6-B721-06D37D86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237500-6A27-49CA-BC23-12D073870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B447D4-8656-4B52-8FC0-03E18546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BA728-6B54-4C74-A482-B8E8FA83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5FB7A-A433-4B43-AD24-5FF9DCB7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994C7-DB7F-45CD-B9D6-BC300D55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4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2A4E-176E-4A92-81C2-6E22837E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3BF24-B513-40FF-8475-F2AC80CE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0E766-F724-467D-917B-C83D2695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D5968-14D4-480E-9E9A-E4D8718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7018B-9706-43B2-BB9D-6A7D2F0C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1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8A4E9-E327-4E57-BB97-33EEC585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C5B40-731A-42D5-8FDB-143CED42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95611-7807-405C-9283-F8C32BD2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221BD-F70C-4F6B-9BAC-23F183AC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E42E2-CD1B-4F83-98D5-31BB0B60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B644D-573B-47A7-9DEB-5010D400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B1155-25FA-4061-8A9F-B34B4492E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82DF3C-4314-4C5B-9951-60626C09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E88E8-CB95-47E1-A92B-0372053D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4B689-D88F-432A-8565-D9B845B5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827F3-C501-4DF2-8EC6-98A13C05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AD248-2771-430D-84FE-4A4B2139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DE981-F380-4589-9F58-84F4E991E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AF17A-878A-467D-8193-AF6580961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06C666-F111-43F9-88B0-F93BD3FC3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77EB53-D543-4F6D-A52B-7E57978DB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A1A162-4DDF-4486-BECC-95C8C8F2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75D9A2-1668-4C6C-83B3-E69F819C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DAE29-0AEA-41C4-A359-342D8BE8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8A1DE-246F-4370-BD1D-AF7F614E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BC1254-1F46-4156-99E7-E76F7D3C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90298-54CD-4548-A2A9-C12E4635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85C2FD-0E9C-407D-8929-6DE31BC4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2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A2E9C1-71AE-48A2-9BD1-77554C69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6E19F-2482-47C8-BAAC-B709C5AA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11CC0-544C-4D8A-8BFC-BD72691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4C697-AAFF-44D9-9C86-9352B1E3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C28E5-813D-4CA0-AEE6-AB8D0D5D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E74A3-4B89-47F8-B122-AB72E74C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1755A-04CA-4880-A54A-6CF41ECD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831F9-BD89-4E57-840A-C84C81B9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B5C79-52AE-45A4-904F-BABDB96D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0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3F9D3-747E-4901-A7BC-61FC41A1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D28E14-9461-41A8-BB32-C274FCD05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E659F-AE32-4005-A54C-0CAC34F45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361F0-FAC9-41A1-9EA6-8E4015CF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AD557-BB85-4134-BCEC-CBFCF767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AE37B-CA96-4FE5-A224-0D3CED8E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D208B5-2109-4E1B-AF5D-A2964E6E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4094C-8A92-4208-9B32-ACAFCD13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F1255-3CEF-4598-B1F0-8EAF02DBD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2BB1-9016-48ED-ADA7-74AEE4F83B76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85987-0CE9-47EF-9EAA-0911AC22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E5126-5B20-4D6A-9764-B9189A9DF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44E7-6A87-47B2-BC9B-F0EA241E40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60318BB-10C5-4102-8074-A0F013417DAE}"/>
              </a:ext>
            </a:extLst>
          </p:cNvPr>
          <p:cNvSpPr/>
          <p:nvPr/>
        </p:nvSpPr>
        <p:spPr>
          <a:xfrm>
            <a:off x="3162300" y="2250817"/>
            <a:ext cx="313200" cy="3145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B87B36-C4D2-4C28-B33F-DC3B339CF36F}"/>
              </a:ext>
            </a:extLst>
          </p:cNvPr>
          <p:cNvSpPr txBox="1"/>
          <p:nvPr/>
        </p:nvSpPr>
        <p:spPr>
          <a:xfrm>
            <a:off x="3162300" y="2220525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B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729D86-4927-4D44-8BA3-424B532C311C}"/>
              </a:ext>
            </a:extLst>
          </p:cNvPr>
          <p:cNvSpPr/>
          <p:nvPr/>
        </p:nvSpPr>
        <p:spPr>
          <a:xfrm>
            <a:off x="3162300" y="3290759"/>
            <a:ext cx="313200" cy="314583"/>
          </a:xfrm>
          <a:prstGeom prst="rect">
            <a:avLst/>
          </a:prstGeom>
          <a:solidFill>
            <a:srgbClr val="F19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667BBD-9C60-43D4-9476-277D756EA61E}"/>
              </a:ext>
            </a:extLst>
          </p:cNvPr>
          <p:cNvSpPr txBox="1"/>
          <p:nvPr/>
        </p:nvSpPr>
        <p:spPr>
          <a:xfrm>
            <a:off x="3162300" y="3260467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D55041-D36B-468B-BD4D-34EB7F9AEEDE}"/>
              </a:ext>
            </a:extLst>
          </p:cNvPr>
          <p:cNvSpPr/>
          <p:nvPr/>
        </p:nvSpPr>
        <p:spPr>
          <a:xfrm>
            <a:off x="3162300" y="4263768"/>
            <a:ext cx="313200" cy="314583"/>
          </a:xfrm>
          <a:prstGeom prst="rect">
            <a:avLst/>
          </a:prstGeom>
          <a:solidFill>
            <a:srgbClr val="35A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794FF4-7A89-4C64-A630-F5F2AA2DCA7B}"/>
              </a:ext>
            </a:extLst>
          </p:cNvPr>
          <p:cNvSpPr txBox="1"/>
          <p:nvPr/>
        </p:nvSpPr>
        <p:spPr>
          <a:xfrm>
            <a:off x="3162249" y="4223514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DAA99BB-9651-4B0C-BE35-15ECB3FBFA72}"/>
              </a:ext>
            </a:extLst>
          </p:cNvPr>
          <p:cNvSpPr/>
          <p:nvPr/>
        </p:nvSpPr>
        <p:spPr>
          <a:xfrm>
            <a:off x="3162300" y="5267068"/>
            <a:ext cx="313200" cy="314583"/>
          </a:xfrm>
          <a:prstGeom prst="rect">
            <a:avLst/>
          </a:prstGeom>
          <a:solidFill>
            <a:srgbClr val="1C9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B89FDE-18BD-41CC-ABEB-7E36F304548F}"/>
              </a:ext>
            </a:extLst>
          </p:cNvPr>
          <p:cNvSpPr txBox="1"/>
          <p:nvPr/>
        </p:nvSpPr>
        <p:spPr>
          <a:xfrm>
            <a:off x="3162300" y="5236776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7533C3-8528-4E46-BA2B-7C8694F770CA}"/>
              </a:ext>
            </a:extLst>
          </p:cNvPr>
          <p:cNvSpPr/>
          <p:nvPr/>
        </p:nvSpPr>
        <p:spPr>
          <a:xfrm>
            <a:off x="3162300" y="1284159"/>
            <a:ext cx="313200" cy="314583"/>
          </a:xfrm>
          <a:prstGeom prst="rect">
            <a:avLst/>
          </a:prstGeom>
          <a:solidFill>
            <a:srgbClr val="B64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830E4D-1AE5-4472-990B-9E45F4C4010E}"/>
              </a:ext>
            </a:extLst>
          </p:cNvPr>
          <p:cNvSpPr txBox="1"/>
          <p:nvPr/>
        </p:nvSpPr>
        <p:spPr>
          <a:xfrm>
            <a:off x="3162300" y="1253867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E7A016-33E1-4EAF-BCC8-3680588AB89D}"/>
              </a:ext>
            </a:extLst>
          </p:cNvPr>
          <p:cNvSpPr/>
          <p:nvPr/>
        </p:nvSpPr>
        <p:spPr>
          <a:xfrm>
            <a:off x="1555750" y="939800"/>
            <a:ext cx="2000250" cy="1003300"/>
          </a:xfrm>
          <a:prstGeom prst="rect">
            <a:avLst/>
          </a:prstGeom>
          <a:noFill/>
          <a:ln w="38100">
            <a:solidFill>
              <a:srgbClr val="B64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A4BA67-0B82-4CB1-B63F-782ABB079794}"/>
              </a:ext>
            </a:extLst>
          </p:cNvPr>
          <p:cNvSpPr/>
          <p:nvPr/>
        </p:nvSpPr>
        <p:spPr>
          <a:xfrm>
            <a:off x="1555750" y="1943100"/>
            <a:ext cx="2000250" cy="10033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84AB33-FFEC-4B10-A972-C87F3DBE0121}"/>
              </a:ext>
            </a:extLst>
          </p:cNvPr>
          <p:cNvSpPr/>
          <p:nvPr/>
        </p:nvSpPr>
        <p:spPr>
          <a:xfrm>
            <a:off x="1555750" y="2946400"/>
            <a:ext cx="2000250" cy="1003300"/>
          </a:xfrm>
          <a:prstGeom prst="rect">
            <a:avLst/>
          </a:prstGeom>
          <a:noFill/>
          <a:ln w="38100">
            <a:solidFill>
              <a:srgbClr val="F19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77B494-BC8A-44C6-B60C-5C58D402F297}"/>
              </a:ext>
            </a:extLst>
          </p:cNvPr>
          <p:cNvSpPr/>
          <p:nvPr/>
        </p:nvSpPr>
        <p:spPr>
          <a:xfrm>
            <a:off x="1555750" y="3949700"/>
            <a:ext cx="2000250" cy="1003300"/>
          </a:xfrm>
          <a:prstGeom prst="rect">
            <a:avLst/>
          </a:prstGeom>
          <a:noFill/>
          <a:ln w="38100">
            <a:solidFill>
              <a:srgbClr val="35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5127D1-907E-4CC8-8511-21CF49D172E9}"/>
              </a:ext>
            </a:extLst>
          </p:cNvPr>
          <p:cNvSpPr/>
          <p:nvPr/>
        </p:nvSpPr>
        <p:spPr>
          <a:xfrm>
            <a:off x="1555750" y="4953000"/>
            <a:ext cx="2000250" cy="1003300"/>
          </a:xfrm>
          <a:prstGeom prst="rect">
            <a:avLst/>
          </a:prstGeom>
          <a:noFill/>
          <a:ln w="38100">
            <a:solidFill>
              <a:srgbClr val="1C9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7C6C5C2E-BF85-4877-8482-3BB82D6DADAF}"/>
              </a:ext>
            </a:extLst>
          </p:cNvPr>
          <p:cNvSpPr/>
          <p:nvPr/>
        </p:nvSpPr>
        <p:spPr>
          <a:xfrm>
            <a:off x="774700" y="939800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B64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65748F-3B7D-47B6-A406-8D36D993B875}"/>
              </a:ext>
            </a:extLst>
          </p:cNvPr>
          <p:cNvSpPr txBox="1"/>
          <p:nvPr/>
        </p:nvSpPr>
        <p:spPr>
          <a:xfrm>
            <a:off x="877242" y="1149350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F6F3917B-D5FF-4910-B7FD-F57CE188C3C3}"/>
              </a:ext>
            </a:extLst>
          </p:cNvPr>
          <p:cNvSpPr/>
          <p:nvPr/>
        </p:nvSpPr>
        <p:spPr>
          <a:xfrm>
            <a:off x="780579" y="1920875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5DFD76-CBB3-4DC6-9535-3735A48FA671}"/>
              </a:ext>
            </a:extLst>
          </p:cNvPr>
          <p:cNvSpPr txBox="1"/>
          <p:nvPr/>
        </p:nvSpPr>
        <p:spPr>
          <a:xfrm>
            <a:off x="883121" y="2130425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3F407F35-8A71-4763-A567-7CA4EFE2E83E}"/>
              </a:ext>
            </a:extLst>
          </p:cNvPr>
          <p:cNvSpPr/>
          <p:nvPr/>
        </p:nvSpPr>
        <p:spPr>
          <a:xfrm>
            <a:off x="774700" y="2952750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F19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1FC75F-2F33-482F-82BB-17017FB3516B}"/>
              </a:ext>
            </a:extLst>
          </p:cNvPr>
          <p:cNvSpPr txBox="1"/>
          <p:nvPr/>
        </p:nvSpPr>
        <p:spPr>
          <a:xfrm>
            <a:off x="877242" y="3162300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35B95D05-F7D6-4EB7-8290-B8C9031008F7}"/>
              </a:ext>
            </a:extLst>
          </p:cNvPr>
          <p:cNvSpPr/>
          <p:nvPr/>
        </p:nvSpPr>
        <p:spPr>
          <a:xfrm>
            <a:off x="774700" y="3984625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35A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8D8674-E5EC-48AF-894E-C77B723D2783}"/>
              </a:ext>
            </a:extLst>
          </p:cNvPr>
          <p:cNvSpPr txBox="1"/>
          <p:nvPr/>
        </p:nvSpPr>
        <p:spPr>
          <a:xfrm>
            <a:off x="877242" y="4194175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A1B7369A-4D24-4195-ACD0-88E759819960}"/>
              </a:ext>
            </a:extLst>
          </p:cNvPr>
          <p:cNvSpPr/>
          <p:nvPr/>
        </p:nvSpPr>
        <p:spPr>
          <a:xfrm>
            <a:off x="774700" y="5010150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1C9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F570F7-701E-4B00-A9EE-9AAB2CAB79C2}"/>
              </a:ext>
            </a:extLst>
          </p:cNvPr>
          <p:cNvSpPr txBox="1"/>
          <p:nvPr/>
        </p:nvSpPr>
        <p:spPr>
          <a:xfrm>
            <a:off x="877242" y="5219700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D816DFB-2507-4146-A120-4F0310BD77A6}"/>
              </a:ext>
            </a:extLst>
          </p:cNvPr>
          <p:cNvGrpSpPr/>
          <p:nvPr/>
        </p:nvGrpSpPr>
        <p:grpSpPr>
          <a:xfrm>
            <a:off x="3210900" y="2657258"/>
            <a:ext cx="216000" cy="548325"/>
            <a:chOff x="4521200" y="1628775"/>
            <a:chExt cx="216000" cy="54832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6BA5E34-FBB3-4A7B-B8B2-43A2D51096FA}"/>
                </a:ext>
              </a:extLst>
            </p:cNvPr>
            <p:cNvSpPr/>
            <p:nvPr/>
          </p:nvSpPr>
          <p:spPr>
            <a:xfrm>
              <a:off x="4521200" y="1808100"/>
              <a:ext cx="216000" cy="216000"/>
            </a:xfrm>
            <a:prstGeom prst="ellipse">
              <a:avLst/>
            </a:prstGeom>
            <a:noFill/>
            <a:ln w="28575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94B5C35-DCFC-4BAA-9D89-46F096A6A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200" y="1628775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DC4935F-C847-4278-ACCF-9923AD63AA3C}"/>
                </a:ext>
              </a:extLst>
            </p:cNvPr>
            <p:cNvCxnSpPr>
              <a:cxnSpLocks/>
            </p:cNvCxnSpPr>
            <p:nvPr/>
          </p:nvCxnSpPr>
          <p:spPr>
            <a:xfrm>
              <a:off x="4629250" y="1943100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0AA9F6A-B90C-4157-99E0-B1763224FDA3}"/>
              </a:ext>
            </a:extLst>
          </p:cNvPr>
          <p:cNvGrpSpPr/>
          <p:nvPr/>
        </p:nvGrpSpPr>
        <p:grpSpPr>
          <a:xfrm>
            <a:off x="3210900" y="1628775"/>
            <a:ext cx="216000" cy="548325"/>
            <a:chOff x="4521200" y="1628775"/>
            <a:chExt cx="216000" cy="54832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7B76525-4965-47FC-B6FE-4DD431BED304}"/>
                </a:ext>
              </a:extLst>
            </p:cNvPr>
            <p:cNvSpPr/>
            <p:nvPr/>
          </p:nvSpPr>
          <p:spPr>
            <a:xfrm>
              <a:off x="4521200" y="1808100"/>
              <a:ext cx="216000" cy="216000"/>
            </a:xfrm>
            <a:prstGeom prst="ellipse">
              <a:avLst/>
            </a:prstGeom>
            <a:noFill/>
            <a:ln w="28575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776A4D4-BD46-4017-9084-16B7BB58C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200" y="1628775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1AD64CF-8EC9-4E56-A001-D990DA97D9E7}"/>
                </a:ext>
              </a:extLst>
            </p:cNvPr>
            <p:cNvCxnSpPr>
              <a:cxnSpLocks/>
            </p:cNvCxnSpPr>
            <p:nvPr/>
          </p:nvCxnSpPr>
          <p:spPr>
            <a:xfrm>
              <a:off x="4629250" y="1943100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1C6CD89-6AD2-41AE-B0B0-5CECEB63DDA5}"/>
              </a:ext>
            </a:extLst>
          </p:cNvPr>
          <p:cNvGrpSpPr/>
          <p:nvPr/>
        </p:nvGrpSpPr>
        <p:grpSpPr>
          <a:xfrm>
            <a:off x="3210900" y="3671414"/>
            <a:ext cx="216000" cy="548325"/>
            <a:chOff x="4521200" y="1628775"/>
            <a:chExt cx="216000" cy="54832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48649DE-55EE-4D91-8E3A-5C6BAB83E36E}"/>
                </a:ext>
              </a:extLst>
            </p:cNvPr>
            <p:cNvSpPr/>
            <p:nvPr/>
          </p:nvSpPr>
          <p:spPr>
            <a:xfrm>
              <a:off x="4521200" y="1808100"/>
              <a:ext cx="216000" cy="216000"/>
            </a:xfrm>
            <a:prstGeom prst="ellipse">
              <a:avLst/>
            </a:prstGeom>
            <a:noFill/>
            <a:ln w="28575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CDD7CE-E210-403B-8DDF-EF6606095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200" y="1628775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C0163D8-024B-4D6A-8788-F01DD37DDEB8}"/>
                </a:ext>
              </a:extLst>
            </p:cNvPr>
            <p:cNvCxnSpPr>
              <a:cxnSpLocks/>
            </p:cNvCxnSpPr>
            <p:nvPr/>
          </p:nvCxnSpPr>
          <p:spPr>
            <a:xfrm>
              <a:off x="4629250" y="1943100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6E2A98D-C449-4A91-A4F1-D7E96C1F1B65}"/>
              </a:ext>
            </a:extLst>
          </p:cNvPr>
          <p:cNvGrpSpPr/>
          <p:nvPr/>
        </p:nvGrpSpPr>
        <p:grpSpPr>
          <a:xfrm>
            <a:off x="3210900" y="4668200"/>
            <a:ext cx="216000" cy="548325"/>
            <a:chOff x="4521200" y="1628775"/>
            <a:chExt cx="216000" cy="548325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62D6AC-6B2F-4F8F-BD80-589CAA12471B}"/>
                </a:ext>
              </a:extLst>
            </p:cNvPr>
            <p:cNvSpPr/>
            <p:nvPr/>
          </p:nvSpPr>
          <p:spPr>
            <a:xfrm>
              <a:off x="4521200" y="1808100"/>
              <a:ext cx="216000" cy="216000"/>
            </a:xfrm>
            <a:prstGeom prst="ellipse">
              <a:avLst/>
            </a:prstGeom>
            <a:noFill/>
            <a:ln w="28575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499CA769-6F13-495B-8B67-0D20F2AEF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200" y="1628775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C8DF691-9C49-42FC-9A53-962AB2C0FC99}"/>
                </a:ext>
              </a:extLst>
            </p:cNvPr>
            <p:cNvCxnSpPr>
              <a:cxnSpLocks/>
            </p:cNvCxnSpPr>
            <p:nvPr/>
          </p:nvCxnSpPr>
          <p:spPr>
            <a:xfrm>
              <a:off x="4629250" y="1943100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C020587C-59A2-440D-8FD1-22D2258BE285}"/>
              </a:ext>
            </a:extLst>
          </p:cNvPr>
          <p:cNvSpPr txBox="1"/>
          <p:nvPr/>
        </p:nvSpPr>
        <p:spPr>
          <a:xfrm>
            <a:off x="1590337" y="996950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B64917"/>
                </a:solidFill>
              </a:rPr>
              <a:t>应用层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D73A4EC-7BC1-4B5E-829A-959EA1FDB514}"/>
              </a:ext>
            </a:extLst>
          </p:cNvPr>
          <p:cNvSpPr txBox="1"/>
          <p:nvPr/>
        </p:nvSpPr>
        <p:spPr>
          <a:xfrm>
            <a:off x="1590351" y="2000250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运输层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53F4FE6-C015-45A3-A9D6-B1BD6A23A2FB}"/>
              </a:ext>
            </a:extLst>
          </p:cNvPr>
          <p:cNvSpPr txBox="1"/>
          <p:nvPr/>
        </p:nvSpPr>
        <p:spPr>
          <a:xfrm>
            <a:off x="1590344" y="2984500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F19E19"/>
                </a:solidFill>
              </a:rPr>
              <a:t>网络层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71C7309-C2A5-4FE1-8E2C-A14D3D7FDC8D}"/>
              </a:ext>
            </a:extLst>
          </p:cNvPr>
          <p:cNvSpPr txBox="1"/>
          <p:nvPr/>
        </p:nvSpPr>
        <p:spPr>
          <a:xfrm>
            <a:off x="1590349" y="4004842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35AFCD"/>
                </a:solidFill>
              </a:rPr>
              <a:t>链路层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EEC1DF5-C5E5-4363-BCC8-580EFDBB2267}"/>
              </a:ext>
            </a:extLst>
          </p:cNvPr>
          <p:cNvSpPr txBox="1"/>
          <p:nvPr/>
        </p:nvSpPr>
        <p:spPr>
          <a:xfrm>
            <a:off x="1590344" y="5010150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1C9B78"/>
                </a:solidFill>
              </a:rPr>
              <a:t>物理层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DFEA7FC-CDB8-4405-9C41-1D9BA1AFBB9B}"/>
              </a:ext>
            </a:extLst>
          </p:cNvPr>
          <p:cNvGrpSpPr/>
          <p:nvPr/>
        </p:nvGrpSpPr>
        <p:grpSpPr>
          <a:xfrm>
            <a:off x="2191201" y="524662"/>
            <a:ext cx="698500" cy="668275"/>
            <a:chOff x="4555020" y="782700"/>
            <a:chExt cx="698500" cy="668275"/>
          </a:xfrm>
          <a:solidFill>
            <a:srgbClr val="B64917"/>
          </a:solidFill>
        </p:grpSpPr>
        <p:sp>
          <p:nvSpPr>
            <p:cNvPr id="66" name="标注: 上箭头 65">
              <a:extLst>
                <a:ext uri="{FF2B5EF4-FFF2-40B4-BE49-F238E27FC236}">
                  <a16:creationId xmlns:a16="http://schemas.microsoft.com/office/drawing/2014/main" id="{F50C68C1-708E-4848-AAA8-2734C6E374A8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6206140-2B9C-438A-9EFE-8F62382468E7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C98F42B-A487-444A-8E8E-3AC492711ED7}"/>
              </a:ext>
            </a:extLst>
          </p:cNvPr>
          <p:cNvGrpSpPr/>
          <p:nvPr/>
        </p:nvGrpSpPr>
        <p:grpSpPr>
          <a:xfrm>
            <a:off x="2184881" y="1518437"/>
            <a:ext cx="698500" cy="668275"/>
            <a:chOff x="4555020" y="782700"/>
            <a:chExt cx="698500" cy="668275"/>
          </a:xfrm>
          <a:solidFill>
            <a:srgbClr val="0070C0"/>
          </a:solidFill>
        </p:grpSpPr>
        <p:sp>
          <p:nvSpPr>
            <p:cNvPr id="70" name="标注: 上箭头 69">
              <a:extLst>
                <a:ext uri="{FF2B5EF4-FFF2-40B4-BE49-F238E27FC236}">
                  <a16:creationId xmlns:a16="http://schemas.microsoft.com/office/drawing/2014/main" id="{9D9996E7-EED9-445F-BB6C-7F4292354870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38DD9D8-AED0-44F3-903E-FAE588A4C786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A4AA292-0040-457D-824C-D55BF733F77B}"/>
              </a:ext>
            </a:extLst>
          </p:cNvPr>
          <p:cNvGrpSpPr/>
          <p:nvPr/>
        </p:nvGrpSpPr>
        <p:grpSpPr>
          <a:xfrm>
            <a:off x="2184881" y="2512212"/>
            <a:ext cx="698500" cy="668275"/>
            <a:chOff x="4555020" y="782700"/>
            <a:chExt cx="698500" cy="668275"/>
          </a:xfrm>
          <a:solidFill>
            <a:srgbClr val="F19E19"/>
          </a:solidFill>
        </p:grpSpPr>
        <p:sp>
          <p:nvSpPr>
            <p:cNvPr id="73" name="标注: 上箭头 72">
              <a:extLst>
                <a:ext uri="{FF2B5EF4-FFF2-40B4-BE49-F238E27FC236}">
                  <a16:creationId xmlns:a16="http://schemas.microsoft.com/office/drawing/2014/main" id="{0C173465-6AF0-48E1-951F-9D5A445D87AB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0940F50-0356-4EDC-B9C1-DF6E554FF135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1F2765B-298A-47C8-AA43-DA64BF71FFB9}"/>
              </a:ext>
            </a:extLst>
          </p:cNvPr>
          <p:cNvGrpSpPr/>
          <p:nvPr/>
        </p:nvGrpSpPr>
        <p:grpSpPr>
          <a:xfrm>
            <a:off x="2194971" y="3530600"/>
            <a:ext cx="698500" cy="668275"/>
            <a:chOff x="4555020" y="782700"/>
            <a:chExt cx="698500" cy="668275"/>
          </a:xfrm>
          <a:solidFill>
            <a:srgbClr val="35AFCD"/>
          </a:solidFill>
        </p:grpSpPr>
        <p:sp>
          <p:nvSpPr>
            <p:cNvPr id="76" name="标注: 上箭头 75">
              <a:extLst>
                <a:ext uri="{FF2B5EF4-FFF2-40B4-BE49-F238E27FC236}">
                  <a16:creationId xmlns:a16="http://schemas.microsoft.com/office/drawing/2014/main" id="{E2368745-C36E-4B05-8407-E78ACF8D9C52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BB081AB-3BEB-4026-80F4-9D77429A63F5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EFF3D6C-E29C-4395-95E1-8DB11A140182}"/>
              </a:ext>
            </a:extLst>
          </p:cNvPr>
          <p:cNvGrpSpPr/>
          <p:nvPr/>
        </p:nvGrpSpPr>
        <p:grpSpPr>
          <a:xfrm>
            <a:off x="2184881" y="4524375"/>
            <a:ext cx="698500" cy="668275"/>
            <a:chOff x="4555020" y="782700"/>
            <a:chExt cx="698500" cy="668275"/>
          </a:xfrm>
          <a:solidFill>
            <a:srgbClr val="1C9B78"/>
          </a:solidFill>
        </p:grpSpPr>
        <p:sp>
          <p:nvSpPr>
            <p:cNvPr id="79" name="标注: 上箭头 78">
              <a:extLst>
                <a:ext uri="{FF2B5EF4-FFF2-40B4-BE49-F238E27FC236}">
                  <a16:creationId xmlns:a16="http://schemas.microsoft.com/office/drawing/2014/main" id="{71F93BD5-09E5-404E-840F-89DDF2716F85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5E32CB0-8D9D-4F66-9756-019180B9C9BB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94F93DD3-6CEE-416C-B4F8-93C8FAAE6A04}"/>
              </a:ext>
            </a:extLst>
          </p:cNvPr>
          <p:cNvSpPr txBox="1"/>
          <p:nvPr/>
        </p:nvSpPr>
        <p:spPr>
          <a:xfrm>
            <a:off x="3556000" y="1731434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服务原语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E25757C-A6EB-4A05-899E-DF8E72FAA280}"/>
              </a:ext>
            </a:extLst>
          </p:cNvPr>
          <p:cNvSpPr txBox="1"/>
          <p:nvPr/>
        </p:nvSpPr>
        <p:spPr>
          <a:xfrm>
            <a:off x="3566650" y="2750029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服务原语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6364D3-3AEA-431B-A7D0-68CB6EFFF50E}"/>
              </a:ext>
            </a:extLst>
          </p:cNvPr>
          <p:cNvSpPr txBox="1"/>
          <p:nvPr/>
        </p:nvSpPr>
        <p:spPr>
          <a:xfrm>
            <a:off x="3576096" y="3764185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服务原语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A778A64-3D11-4355-8A18-5AF08844BB84}"/>
              </a:ext>
            </a:extLst>
          </p:cNvPr>
          <p:cNvSpPr txBox="1"/>
          <p:nvPr/>
        </p:nvSpPr>
        <p:spPr>
          <a:xfrm>
            <a:off x="3590594" y="4732923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服务原语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0685776-4675-4D75-9632-D40D1F6B8614}"/>
              </a:ext>
            </a:extLst>
          </p:cNvPr>
          <p:cNvSpPr/>
          <p:nvPr/>
        </p:nvSpPr>
        <p:spPr>
          <a:xfrm>
            <a:off x="8940800" y="939800"/>
            <a:ext cx="2000250" cy="1003300"/>
          </a:xfrm>
          <a:prstGeom prst="rect">
            <a:avLst/>
          </a:prstGeom>
          <a:noFill/>
          <a:ln w="38100">
            <a:solidFill>
              <a:srgbClr val="B64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3D121C6-B6A2-494E-AC7F-0E1D3E9DB031}"/>
              </a:ext>
            </a:extLst>
          </p:cNvPr>
          <p:cNvSpPr/>
          <p:nvPr/>
        </p:nvSpPr>
        <p:spPr>
          <a:xfrm>
            <a:off x="8940800" y="1943100"/>
            <a:ext cx="2000250" cy="10033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C0A4118-0934-4DD5-ADA1-44043725A477}"/>
              </a:ext>
            </a:extLst>
          </p:cNvPr>
          <p:cNvSpPr/>
          <p:nvPr/>
        </p:nvSpPr>
        <p:spPr>
          <a:xfrm>
            <a:off x="8940800" y="2946400"/>
            <a:ext cx="2000250" cy="1003300"/>
          </a:xfrm>
          <a:prstGeom prst="rect">
            <a:avLst/>
          </a:prstGeom>
          <a:noFill/>
          <a:ln w="38100">
            <a:solidFill>
              <a:srgbClr val="F19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1624C48-9EE2-475E-847D-8A9B431DF3AE}"/>
              </a:ext>
            </a:extLst>
          </p:cNvPr>
          <p:cNvSpPr/>
          <p:nvPr/>
        </p:nvSpPr>
        <p:spPr>
          <a:xfrm>
            <a:off x="8940800" y="3949700"/>
            <a:ext cx="2000250" cy="1003300"/>
          </a:xfrm>
          <a:prstGeom prst="rect">
            <a:avLst/>
          </a:prstGeom>
          <a:noFill/>
          <a:ln w="38100">
            <a:solidFill>
              <a:srgbClr val="35A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7AEE946-78FC-4A40-9084-2D047279FC06}"/>
              </a:ext>
            </a:extLst>
          </p:cNvPr>
          <p:cNvSpPr/>
          <p:nvPr/>
        </p:nvSpPr>
        <p:spPr>
          <a:xfrm>
            <a:off x="8940800" y="4953000"/>
            <a:ext cx="2000250" cy="1003300"/>
          </a:xfrm>
          <a:prstGeom prst="rect">
            <a:avLst/>
          </a:prstGeom>
          <a:noFill/>
          <a:ln w="38100">
            <a:solidFill>
              <a:srgbClr val="1C9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上 99">
            <a:extLst>
              <a:ext uri="{FF2B5EF4-FFF2-40B4-BE49-F238E27FC236}">
                <a16:creationId xmlns:a16="http://schemas.microsoft.com/office/drawing/2014/main" id="{6C6E0CC2-D1A9-49EF-A19E-FCD571E30CEE}"/>
              </a:ext>
            </a:extLst>
          </p:cNvPr>
          <p:cNvSpPr/>
          <p:nvPr/>
        </p:nvSpPr>
        <p:spPr>
          <a:xfrm>
            <a:off x="11049489" y="931334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B64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9EF0C92-3D54-4110-946A-0CF6FEF0008E}"/>
              </a:ext>
            </a:extLst>
          </p:cNvPr>
          <p:cNvSpPr txBox="1"/>
          <p:nvPr/>
        </p:nvSpPr>
        <p:spPr>
          <a:xfrm>
            <a:off x="11152031" y="1140884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02" name="箭头: 上 101">
            <a:extLst>
              <a:ext uri="{FF2B5EF4-FFF2-40B4-BE49-F238E27FC236}">
                <a16:creationId xmlns:a16="http://schemas.microsoft.com/office/drawing/2014/main" id="{D4D44669-0EE6-4FB6-80B2-5743E1BF11B7}"/>
              </a:ext>
            </a:extLst>
          </p:cNvPr>
          <p:cNvSpPr/>
          <p:nvPr/>
        </p:nvSpPr>
        <p:spPr>
          <a:xfrm>
            <a:off x="11055368" y="1912409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D4D09F7-0C24-4419-B04D-9DA8BC1FBEF1}"/>
              </a:ext>
            </a:extLst>
          </p:cNvPr>
          <p:cNvSpPr txBox="1"/>
          <p:nvPr/>
        </p:nvSpPr>
        <p:spPr>
          <a:xfrm>
            <a:off x="11157910" y="2121959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04" name="箭头: 上 103">
            <a:extLst>
              <a:ext uri="{FF2B5EF4-FFF2-40B4-BE49-F238E27FC236}">
                <a16:creationId xmlns:a16="http://schemas.microsoft.com/office/drawing/2014/main" id="{260BB511-FC1F-4F5A-97ED-20A77C2CCF9C}"/>
              </a:ext>
            </a:extLst>
          </p:cNvPr>
          <p:cNvSpPr/>
          <p:nvPr/>
        </p:nvSpPr>
        <p:spPr>
          <a:xfrm>
            <a:off x="11049489" y="2944284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F19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BA9209A-0BCD-4958-9369-2F58A221E2EC}"/>
              </a:ext>
            </a:extLst>
          </p:cNvPr>
          <p:cNvSpPr txBox="1"/>
          <p:nvPr/>
        </p:nvSpPr>
        <p:spPr>
          <a:xfrm>
            <a:off x="11152031" y="3153834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06" name="箭头: 上 105">
            <a:extLst>
              <a:ext uri="{FF2B5EF4-FFF2-40B4-BE49-F238E27FC236}">
                <a16:creationId xmlns:a16="http://schemas.microsoft.com/office/drawing/2014/main" id="{200BAC1B-45AE-409B-9A74-59C5A9AF6450}"/>
              </a:ext>
            </a:extLst>
          </p:cNvPr>
          <p:cNvSpPr/>
          <p:nvPr/>
        </p:nvSpPr>
        <p:spPr>
          <a:xfrm>
            <a:off x="11049489" y="3976159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35A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AFCF872-1800-4865-8E47-42B7E29151B5}"/>
              </a:ext>
            </a:extLst>
          </p:cNvPr>
          <p:cNvSpPr txBox="1"/>
          <p:nvPr/>
        </p:nvSpPr>
        <p:spPr>
          <a:xfrm>
            <a:off x="11152031" y="4185709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sp>
        <p:nvSpPr>
          <p:cNvPr id="108" name="箭头: 上 107">
            <a:extLst>
              <a:ext uri="{FF2B5EF4-FFF2-40B4-BE49-F238E27FC236}">
                <a16:creationId xmlns:a16="http://schemas.microsoft.com/office/drawing/2014/main" id="{D03FCF19-1B30-4511-A125-16F1F5DBC654}"/>
              </a:ext>
            </a:extLst>
          </p:cNvPr>
          <p:cNvSpPr/>
          <p:nvPr/>
        </p:nvSpPr>
        <p:spPr>
          <a:xfrm>
            <a:off x="11049489" y="5001684"/>
            <a:ext cx="666750" cy="800100"/>
          </a:xfrm>
          <a:prstGeom prst="upArrow">
            <a:avLst>
              <a:gd name="adj1" fmla="val 50000"/>
              <a:gd name="adj2" fmla="val 40475"/>
            </a:avLst>
          </a:prstGeom>
          <a:solidFill>
            <a:srgbClr val="1C9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CD81BDC-4DCD-4DC0-A997-665344CC4032}"/>
              </a:ext>
            </a:extLst>
          </p:cNvPr>
          <p:cNvSpPr txBox="1"/>
          <p:nvPr/>
        </p:nvSpPr>
        <p:spPr>
          <a:xfrm>
            <a:off x="11152031" y="5211234"/>
            <a:ext cx="461665" cy="73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6AE8C72-5AEE-4BB5-8567-CD8097960E9E}"/>
              </a:ext>
            </a:extLst>
          </p:cNvPr>
          <p:cNvGrpSpPr/>
          <p:nvPr/>
        </p:nvGrpSpPr>
        <p:grpSpPr>
          <a:xfrm>
            <a:off x="9576251" y="524662"/>
            <a:ext cx="698500" cy="668275"/>
            <a:chOff x="4555020" y="782700"/>
            <a:chExt cx="698500" cy="668275"/>
          </a:xfrm>
          <a:solidFill>
            <a:srgbClr val="B64917"/>
          </a:solidFill>
        </p:grpSpPr>
        <p:sp>
          <p:nvSpPr>
            <p:cNvPr id="132" name="标注: 上箭头 131">
              <a:extLst>
                <a:ext uri="{FF2B5EF4-FFF2-40B4-BE49-F238E27FC236}">
                  <a16:creationId xmlns:a16="http://schemas.microsoft.com/office/drawing/2014/main" id="{EDAA62DF-350D-4D90-9ABC-4B6DA12A2073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C34E1D4-3470-4C5E-B640-E4A3768F677A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191567BF-4026-4873-9467-49E60C2714FA}"/>
              </a:ext>
            </a:extLst>
          </p:cNvPr>
          <p:cNvGrpSpPr/>
          <p:nvPr/>
        </p:nvGrpSpPr>
        <p:grpSpPr>
          <a:xfrm>
            <a:off x="9569931" y="1518437"/>
            <a:ext cx="698500" cy="668275"/>
            <a:chOff x="4555020" y="782700"/>
            <a:chExt cx="698500" cy="668275"/>
          </a:xfrm>
          <a:solidFill>
            <a:srgbClr val="0070C0"/>
          </a:solidFill>
        </p:grpSpPr>
        <p:sp>
          <p:nvSpPr>
            <p:cNvPr id="135" name="标注: 上箭头 134">
              <a:extLst>
                <a:ext uri="{FF2B5EF4-FFF2-40B4-BE49-F238E27FC236}">
                  <a16:creationId xmlns:a16="http://schemas.microsoft.com/office/drawing/2014/main" id="{EF3FBBC3-CF70-42BB-82F1-6752A0E660B0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74477A4-2524-4AA3-B82A-AF982332D5E3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F2EF846-26D0-43A2-A11E-7611FAA48D3A}"/>
              </a:ext>
            </a:extLst>
          </p:cNvPr>
          <p:cNvGrpSpPr/>
          <p:nvPr/>
        </p:nvGrpSpPr>
        <p:grpSpPr>
          <a:xfrm>
            <a:off x="9569931" y="2512212"/>
            <a:ext cx="698500" cy="668275"/>
            <a:chOff x="4555020" y="782700"/>
            <a:chExt cx="698500" cy="668275"/>
          </a:xfrm>
          <a:solidFill>
            <a:srgbClr val="F19E19"/>
          </a:solidFill>
        </p:grpSpPr>
        <p:sp>
          <p:nvSpPr>
            <p:cNvPr id="138" name="标注: 上箭头 137">
              <a:extLst>
                <a:ext uri="{FF2B5EF4-FFF2-40B4-BE49-F238E27FC236}">
                  <a16:creationId xmlns:a16="http://schemas.microsoft.com/office/drawing/2014/main" id="{7ED8E0A2-3847-4E7F-868C-8798595E3627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47561A20-B44B-4D5C-BCA2-CE3D06AF708F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6FC36EF-08A1-4C08-AB96-BA403F295A2C}"/>
              </a:ext>
            </a:extLst>
          </p:cNvPr>
          <p:cNvGrpSpPr/>
          <p:nvPr/>
        </p:nvGrpSpPr>
        <p:grpSpPr>
          <a:xfrm>
            <a:off x="9580021" y="3530600"/>
            <a:ext cx="698500" cy="668275"/>
            <a:chOff x="4555020" y="782700"/>
            <a:chExt cx="698500" cy="668275"/>
          </a:xfrm>
          <a:solidFill>
            <a:srgbClr val="35AFCD"/>
          </a:solidFill>
        </p:grpSpPr>
        <p:sp>
          <p:nvSpPr>
            <p:cNvPr id="141" name="标注: 上箭头 140">
              <a:extLst>
                <a:ext uri="{FF2B5EF4-FFF2-40B4-BE49-F238E27FC236}">
                  <a16:creationId xmlns:a16="http://schemas.microsoft.com/office/drawing/2014/main" id="{0BC9243C-3D90-44DB-BBC8-4CDBA7A2058B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0EA26242-A426-4377-8CC1-DBA4769EE9AA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5DAC7DE-B8FE-48C3-B117-145C1380EFF8}"/>
              </a:ext>
            </a:extLst>
          </p:cNvPr>
          <p:cNvGrpSpPr/>
          <p:nvPr/>
        </p:nvGrpSpPr>
        <p:grpSpPr>
          <a:xfrm>
            <a:off x="9569931" y="4524375"/>
            <a:ext cx="698500" cy="668275"/>
            <a:chOff x="4555020" y="782700"/>
            <a:chExt cx="698500" cy="668275"/>
          </a:xfrm>
          <a:solidFill>
            <a:srgbClr val="1C9B78"/>
          </a:solidFill>
        </p:grpSpPr>
        <p:sp>
          <p:nvSpPr>
            <p:cNvPr id="144" name="标注: 上箭头 143">
              <a:extLst>
                <a:ext uri="{FF2B5EF4-FFF2-40B4-BE49-F238E27FC236}">
                  <a16:creationId xmlns:a16="http://schemas.microsoft.com/office/drawing/2014/main" id="{FB03FFC7-7D56-42B8-911E-F81835CDB8F4}"/>
                </a:ext>
              </a:extLst>
            </p:cNvPr>
            <p:cNvSpPr/>
            <p:nvPr/>
          </p:nvSpPr>
          <p:spPr>
            <a:xfrm>
              <a:off x="4555020" y="782700"/>
              <a:ext cx="639220" cy="658750"/>
            </a:xfrm>
            <a:prstGeom prst="upArrowCallout">
              <a:avLst>
                <a:gd name="adj1" fmla="val 26987"/>
                <a:gd name="adj2" fmla="val 24007"/>
                <a:gd name="adj3" fmla="val 27980"/>
                <a:gd name="adj4" fmla="val 543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ACA3417-F610-40A7-9486-3BD3BFB076F2}"/>
                </a:ext>
              </a:extLst>
            </p:cNvPr>
            <p:cNvSpPr txBox="1"/>
            <p:nvPr/>
          </p:nvSpPr>
          <p:spPr>
            <a:xfrm>
              <a:off x="4555020" y="1081643"/>
              <a:ext cx="6985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SDU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4B838D29-4F8B-44B8-8EDB-A33412D30661}"/>
              </a:ext>
            </a:extLst>
          </p:cNvPr>
          <p:cNvSpPr/>
          <p:nvPr/>
        </p:nvSpPr>
        <p:spPr>
          <a:xfrm>
            <a:off x="9075132" y="2281109"/>
            <a:ext cx="313200" cy="3145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3E5B93D-0252-4EDE-9453-7EDB9E9B31BA}"/>
              </a:ext>
            </a:extLst>
          </p:cNvPr>
          <p:cNvSpPr txBox="1"/>
          <p:nvPr/>
        </p:nvSpPr>
        <p:spPr>
          <a:xfrm>
            <a:off x="9055942" y="2269306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D2F94F2-C0B7-496D-9307-08510B92F225}"/>
              </a:ext>
            </a:extLst>
          </p:cNvPr>
          <p:cNvSpPr/>
          <p:nvPr/>
        </p:nvSpPr>
        <p:spPr>
          <a:xfrm>
            <a:off x="9075132" y="3321051"/>
            <a:ext cx="313200" cy="314583"/>
          </a:xfrm>
          <a:prstGeom prst="rect">
            <a:avLst/>
          </a:prstGeom>
          <a:solidFill>
            <a:srgbClr val="F19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29FC7BD-AA41-43E8-A3AD-70711185C25C}"/>
              </a:ext>
            </a:extLst>
          </p:cNvPr>
          <p:cNvSpPr txBox="1"/>
          <p:nvPr/>
        </p:nvSpPr>
        <p:spPr>
          <a:xfrm>
            <a:off x="9055840" y="3304977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B6B66DA-F7F3-4B68-ACFE-FFB4E67657F4}"/>
              </a:ext>
            </a:extLst>
          </p:cNvPr>
          <p:cNvSpPr/>
          <p:nvPr/>
        </p:nvSpPr>
        <p:spPr>
          <a:xfrm>
            <a:off x="9075132" y="4294060"/>
            <a:ext cx="313200" cy="314583"/>
          </a:xfrm>
          <a:prstGeom prst="rect">
            <a:avLst/>
          </a:prstGeom>
          <a:solidFill>
            <a:srgbClr val="35A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51E21FDE-40F8-4753-944A-C8038D43C546}"/>
              </a:ext>
            </a:extLst>
          </p:cNvPr>
          <p:cNvSpPr/>
          <p:nvPr/>
        </p:nvSpPr>
        <p:spPr>
          <a:xfrm>
            <a:off x="9075132" y="5297360"/>
            <a:ext cx="313200" cy="314583"/>
          </a:xfrm>
          <a:prstGeom prst="rect">
            <a:avLst/>
          </a:prstGeom>
          <a:solidFill>
            <a:srgbClr val="1C9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C9CADD8C-5B50-4105-8DE8-5B3CC8BA4D1C}"/>
              </a:ext>
            </a:extLst>
          </p:cNvPr>
          <p:cNvSpPr txBox="1"/>
          <p:nvPr/>
        </p:nvSpPr>
        <p:spPr>
          <a:xfrm>
            <a:off x="9075132" y="5276849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J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66B01B28-3A3A-4B1F-A267-4AC5CC68535D}"/>
              </a:ext>
            </a:extLst>
          </p:cNvPr>
          <p:cNvSpPr/>
          <p:nvPr/>
        </p:nvSpPr>
        <p:spPr>
          <a:xfrm>
            <a:off x="9075132" y="1314451"/>
            <a:ext cx="313200" cy="314583"/>
          </a:xfrm>
          <a:prstGeom prst="rect">
            <a:avLst/>
          </a:prstGeom>
          <a:solidFill>
            <a:srgbClr val="B64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23A7D9F-6C8D-40A6-9DC8-CEC847B49C57}"/>
              </a:ext>
            </a:extLst>
          </p:cNvPr>
          <p:cNvSpPr txBox="1"/>
          <p:nvPr/>
        </p:nvSpPr>
        <p:spPr>
          <a:xfrm>
            <a:off x="9087632" y="1284159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5EF1062D-3EB2-4AD0-ADC5-CFDC72103FB5}"/>
              </a:ext>
            </a:extLst>
          </p:cNvPr>
          <p:cNvGrpSpPr/>
          <p:nvPr/>
        </p:nvGrpSpPr>
        <p:grpSpPr>
          <a:xfrm>
            <a:off x="9123732" y="2687550"/>
            <a:ext cx="216000" cy="548325"/>
            <a:chOff x="4521200" y="1628775"/>
            <a:chExt cx="216000" cy="548325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E3EF8AB-520D-4164-97E0-C08A660FCFD1}"/>
                </a:ext>
              </a:extLst>
            </p:cNvPr>
            <p:cNvSpPr/>
            <p:nvPr/>
          </p:nvSpPr>
          <p:spPr>
            <a:xfrm>
              <a:off x="4521200" y="1808100"/>
              <a:ext cx="216000" cy="216000"/>
            </a:xfrm>
            <a:prstGeom prst="ellipse">
              <a:avLst/>
            </a:prstGeom>
            <a:noFill/>
            <a:ln w="28575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626CAAB7-70B9-4F3B-8774-ED1D8A148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200" y="1628775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C4A96996-FDD0-4E1E-9EF6-D905B18C7FDE}"/>
                </a:ext>
              </a:extLst>
            </p:cNvPr>
            <p:cNvCxnSpPr>
              <a:cxnSpLocks/>
            </p:cNvCxnSpPr>
            <p:nvPr/>
          </p:nvCxnSpPr>
          <p:spPr>
            <a:xfrm>
              <a:off x="4629250" y="1943100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41483ED7-3257-42B1-BD66-E87B6C50BADE}"/>
              </a:ext>
            </a:extLst>
          </p:cNvPr>
          <p:cNvGrpSpPr/>
          <p:nvPr/>
        </p:nvGrpSpPr>
        <p:grpSpPr>
          <a:xfrm>
            <a:off x="9123732" y="1659067"/>
            <a:ext cx="216000" cy="548325"/>
            <a:chOff x="4521200" y="1628775"/>
            <a:chExt cx="216000" cy="548325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615CF946-5945-42BE-8E8C-E7641D746A37}"/>
                </a:ext>
              </a:extLst>
            </p:cNvPr>
            <p:cNvSpPr/>
            <p:nvPr/>
          </p:nvSpPr>
          <p:spPr>
            <a:xfrm>
              <a:off x="4521200" y="1808100"/>
              <a:ext cx="216000" cy="216000"/>
            </a:xfrm>
            <a:prstGeom prst="ellipse">
              <a:avLst/>
            </a:prstGeom>
            <a:noFill/>
            <a:ln w="28575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3D61499C-55DF-4E67-B51B-A249D6769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200" y="1628775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7BCAFF94-B9CE-4AE8-A733-EBBD2873B1D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250" y="1943100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9F8B8BEA-B4CD-4154-998C-5510E1E4C4BF}"/>
              </a:ext>
            </a:extLst>
          </p:cNvPr>
          <p:cNvGrpSpPr/>
          <p:nvPr/>
        </p:nvGrpSpPr>
        <p:grpSpPr>
          <a:xfrm>
            <a:off x="9123732" y="3701706"/>
            <a:ext cx="216000" cy="548325"/>
            <a:chOff x="4521200" y="1628775"/>
            <a:chExt cx="216000" cy="548325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B90CAE10-92A9-4743-BF89-4791C32324C3}"/>
                </a:ext>
              </a:extLst>
            </p:cNvPr>
            <p:cNvSpPr/>
            <p:nvPr/>
          </p:nvSpPr>
          <p:spPr>
            <a:xfrm>
              <a:off x="4521200" y="1808100"/>
              <a:ext cx="216000" cy="216000"/>
            </a:xfrm>
            <a:prstGeom prst="ellipse">
              <a:avLst/>
            </a:prstGeom>
            <a:noFill/>
            <a:ln w="28575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86EB42A-7C35-4FC7-8A42-A55A19BBB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200" y="1628775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D18B2EC7-56C2-457C-89AD-089D582D1A3F}"/>
                </a:ext>
              </a:extLst>
            </p:cNvPr>
            <p:cNvCxnSpPr>
              <a:cxnSpLocks/>
            </p:cNvCxnSpPr>
            <p:nvPr/>
          </p:nvCxnSpPr>
          <p:spPr>
            <a:xfrm>
              <a:off x="4629250" y="1943100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A31BBE50-1600-4B9E-8A50-135CEE8483D3}"/>
              </a:ext>
            </a:extLst>
          </p:cNvPr>
          <p:cNvGrpSpPr/>
          <p:nvPr/>
        </p:nvGrpSpPr>
        <p:grpSpPr>
          <a:xfrm>
            <a:off x="9123732" y="4698492"/>
            <a:ext cx="216000" cy="548325"/>
            <a:chOff x="4521200" y="1628775"/>
            <a:chExt cx="216000" cy="548325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0515C59A-5111-41FB-8815-857DE7F85A27}"/>
                </a:ext>
              </a:extLst>
            </p:cNvPr>
            <p:cNvSpPr/>
            <p:nvPr/>
          </p:nvSpPr>
          <p:spPr>
            <a:xfrm>
              <a:off x="4521200" y="1808100"/>
              <a:ext cx="216000" cy="216000"/>
            </a:xfrm>
            <a:prstGeom prst="ellipse">
              <a:avLst/>
            </a:prstGeom>
            <a:noFill/>
            <a:ln w="28575">
              <a:solidFill>
                <a:srgbClr val="5E5E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544EB5C7-0E2D-426C-B897-6923FC101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200" y="1628775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369C0147-F2FA-42BD-BC70-D9920373C053}"/>
                </a:ext>
              </a:extLst>
            </p:cNvPr>
            <p:cNvCxnSpPr>
              <a:cxnSpLocks/>
            </p:cNvCxnSpPr>
            <p:nvPr/>
          </p:nvCxnSpPr>
          <p:spPr>
            <a:xfrm>
              <a:off x="4629250" y="1943100"/>
              <a:ext cx="0" cy="23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矩形 175">
            <a:extLst>
              <a:ext uri="{FF2B5EF4-FFF2-40B4-BE49-F238E27FC236}">
                <a16:creationId xmlns:a16="http://schemas.microsoft.com/office/drawing/2014/main" id="{0A3417ED-3C23-4CB2-92CA-4B637BF79BB2}"/>
              </a:ext>
            </a:extLst>
          </p:cNvPr>
          <p:cNvSpPr/>
          <p:nvPr/>
        </p:nvSpPr>
        <p:spPr>
          <a:xfrm>
            <a:off x="9075132" y="4285989"/>
            <a:ext cx="313200" cy="314583"/>
          </a:xfrm>
          <a:prstGeom prst="rect">
            <a:avLst/>
          </a:prstGeom>
          <a:solidFill>
            <a:srgbClr val="35A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2DCF2988-A229-4253-B743-77BA537DCC89}"/>
              </a:ext>
            </a:extLst>
          </p:cNvPr>
          <p:cNvSpPr txBox="1"/>
          <p:nvPr/>
        </p:nvSpPr>
        <p:spPr>
          <a:xfrm>
            <a:off x="9098766" y="4263766"/>
            <a:ext cx="3132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3682B1C6-F7DF-49A7-8C3E-83992DAF13DA}"/>
              </a:ext>
            </a:extLst>
          </p:cNvPr>
          <p:cNvSpPr txBox="1"/>
          <p:nvPr/>
        </p:nvSpPr>
        <p:spPr>
          <a:xfrm>
            <a:off x="10367116" y="1003300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B64917"/>
                </a:solidFill>
              </a:rPr>
              <a:t>应用层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749D95F-BEAC-411D-A42D-A99F3FBD9D77}"/>
              </a:ext>
            </a:extLst>
          </p:cNvPr>
          <p:cNvSpPr txBox="1"/>
          <p:nvPr/>
        </p:nvSpPr>
        <p:spPr>
          <a:xfrm>
            <a:off x="10367130" y="2006600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运输层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2FCD9B0F-3870-404F-AFCB-582EC8769C26}"/>
              </a:ext>
            </a:extLst>
          </p:cNvPr>
          <p:cNvSpPr txBox="1"/>
          <p:nvPr/>
        </p:nvSpPr>
        <p:spPr>
          <a:xfrm>
            <a:off x="10367123" y="2990850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F19E19"/>
                </a:solidFill>
              </a:rPr>
              <a:t>网络层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C388CD02-3268-4336-9547-EDF8DE54DC4A}"/>
              </a:ext>
            </a:extLst>
          </p:cNvPr>
          <p:cNvSpPr txBox="1"/>
          <p:nvPr/>
        </p:nvSpPr>
        <p:spPr>
          <a:xfrm>
            <a:off x="10367128" y="4011192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35AFCD"/>
                </a:solidFill>
              </a:rPr>
              <a:t>链路层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C0BE7B7-DE1C-4A92-9FDA-B3ECFF93C80D}"/>
              </a:ext>
            </a:extLst>
          </p:cNvPr>
          <p:cNvSpPr txBox="1"/>
          <p:nvPr/>
        </p:nvSpPr>
        <p:spPr>
          <a:xfrm>
            <a:off x="10367123" y="5016500"/>
            <a:ext cx="492443" cy="9398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solidFill>
                  <a:srgbClr val="1C9B78"/>
                </a:solidFill>
              </a:rPr>
              <a:t>物理层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27876BD1-D678-42B3-9C5F-43548513FFDC}"/>
              </a:ext>
            </a:extLst>
          </p:cNvPr>
          <p:cNvSpPr txBox="1"/>
          <p:nvPr/>
        </p:nvSpPr>
        <p:spPr>
          <a:xfrm>
            <a:off x="7943741" y="1731434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服务原语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CD9E886-CE0C-424F-A348-78679CD5CB59}"/>
              </a:ext>
            </a:extLst>
          </p:cNvPr>
          <p:cNvSpPr txBox="1"/>
          <p:nvPr/>
        </p:nvSpPr>
        <p:spPr>
          <a:xfrm>
            <a:off x="7954391" y="2750029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服务原语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502F8F9-D5E6-40CE-8255-9EA210FADD6C}"/>
              </a:ext>
            </a:extLst>
          </p:cNvPr>
          <p:cNvSpPr txBox="1"/>
          <p:nvPr/>
        </p:nvSpPr>
        <p:spPr>
          <a:xfrm>
            <a:off x="7963837" y="3764185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服务原语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56856A8-8906-4A31-B9D8-89ADF5A1262F}"/>
              </a:ext>
            </a:extLst>
          </p:cNvPr>
          <p:cNvSpPr txBox="1"/>
          <p:nvPr/>
        </p:nvSpPr>
        <p:spPr>
          <a:xfrm>
            <a:off x="7978335" y="4732923"/>
            <a:ext cx="1238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服务原语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2045DE07-5E28-40A8-B192-7EA7D0F56C8C}"/>
              </a:ext>
            </a:extLst>
          </p:cNvPr>
          <p:cNvCxnSpPr>
            <a:cxnSpLocks/>
            <a:stCxn id="5" idx="3"/>
            <a:endCxn id="95" idx="1"/>
          </p:cNvCxnSpPr>
          <p:nvPr/>
        </p:nvCxnSpPr>
        <p:spPr>
          <a:xfrm>
            <a:off x="3556000" y="1441450"/>
            <a:ext cx="5384800" cy="0"/>
          </a:xfrm>
          <a:prstGeom prst="straightConnector1">
            <a:avLst/>
          </a:prstGeom>
          <a:ln w="28575">
            <a:solidFill>
              <a:srgbClr val="B649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3A1EFB82-6024-45AB-8A0B-BE42133BAE88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>
          <a:xfrm>
            <a:off x="3556000" y="2444750"/>
            <a:ext cx="5384800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601ABE80-C119-457C-8348-3BEC06C1F0E3}"/>
              </a:ext>
            </a:extLst>
          </p:cNvPr>
          <p:cNvCxnSpPr>
            <a:cxnSpLocks/>
            <a:stCxn id="7" idx="3"/>
            <a:endCxn id="97" idx="1"/>
          </p:cNvCxnSpPr>
          <p:nvPr/>
        </p:nvCxnSpPr>
        <p:spPr>
          <a:xfrm>
            <a:off x="3556000" y="3448050"/>
            <a:ext cx="5384800" cy="0"/>
          </a:xfrm>
          <a:prstGeom prst="straightConnector1">
            <a:avLst/>
          </a:prstGeom>
          <a:ln w="28575">
            <a:solidFill>
              <a:srgbClr val="F19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96A3416D-2F4F-4C15-899A-FF1659EB470E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>
            <a:off x="3556000" y="4451350"/>
            <a:ext cx="5384800" cy="0"/>
          </a:xfrm>
          <a:prstGeom prst="straightConnector1">
            <a:avLst/>
          </a:prstGeom>
          <a:ln w="28575">
            <a:solidFill>
              <a:srgbClr val="35AFC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2630F211-D5F4-4D9B-83C1-60BF2D275016}"/>
              </a:ext>
            </a:extLst>
          </p:cNvPr>
          <p:cNvCxnSpPr>
            <a:cxnSpLocks/>
            <a:stCxn id="9" idx="3"/>
            <a:endCxn id="99" idx="1"/>
          </p:cNvCxnSpPr>
          <p:nvPr/>
        </p:nvCxnSpPr>
        <p:spPr>
          <a:xfrm>
            <a:off x="3556000" y="5454650"/>
            <a:ext cx="5384800" cy="0"/>
          </a:xfrm>
          <a:prstGeom prst="straightConnector1">
            <a:avLst/>
          </a:prstGeom>
          <a:ln w="28575">
            <a:solidFill>
              <a:srgbClr val="1C9B7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F76B58B5-3AC8-4CF7-8C26-D0DB93CD42D9}"/>
              </a:ext>
            </a:extLst>
          </p:cNvPr>
          <p:cNvSpPr txBox="1"/>
          <p:nvPr/>
        </p:nvSpPr>
        <p:spPr>
          <a:xfrm>
            <a:off x="4593637" y="1065198"/>
            <a:ext cx="29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B64917"/>
                </a:solidFill>
              </a:rPr>
              <a:t>数据包：报文（</a:t>
            </a:r>
            <a:r>
              <a:rPr lang="en-US" altLang="zh-CN" b="1" dirty="0">
                <a:solidFill>
                  <a:srgbClr val="B64917"/>
                </a:solidFill>
              </a:rPr>
              <a:t>message</a:t>
            </a:r>
            <a:r>
              <a:rPr lang="zh-CN" altLang="en-US" b="1" dirty="0">
                <a:solidFill>
                  <a:srgbClr val="B64917"/>
                </a:solidFill>
              </a:rPr>
              <a:t>）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409E580-4D47-4AF8-A224-51136AEC8D81}"/>
              </a:ext>
            </a:extLst>
          </p:cNvPr>
          <p:cNvSpPr/>
          <p:nvPr/>
        </p:nvSpPr>
        <p:spPr>
          <a:xfrm>
            <a:off x="4610100" y="1003300"/>
            <a:ext cx="3396951" cy="460864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CDD0ADE-77D6-41D4-A223-A5EF841EB44D}"/>
              </a:ext>
            </a:extLst>
          </p:cNvPr>
          <p:cNvSpPr txBox="1"/>
          <p:nvPr/>
        </p:nvSpPr>
        <p:spPr>
          <a:xfrm>
            <a:off x="4593637" y="1544935"/>
            <a:ext cx="3396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数据包：</a:t>
            </a:r>
            <a:r>
              <a:rPr lang="en-US" altLang="zh-CN" b="1" dirty="0">
                <a:solidFill>
                  <a:srgbClr val="0070C0"/>
                </a:solidFill>
              </a:rPr>
              <a:t>TCP</a:t>
            </a:r>
            <a:r>
              <a:rPr lang="zh-CN" altLang="en-US" b="1" dirty="0">
                <a:solidFill>
                  <a:srgbClr val="0070C0"/>
                </a:solidFill>
              </a:rPr>
              <a:t>报文段（</a:t>
            </a:r>
            <a:r>
              <a:rPr lang="en-US" altLang="zh-CN" b="1" dirty="0">
                <a:solidFill>
                  <a:srgbClr val="0070C0"/>
                </a:solidFill>
              </a:rPr>
              <a:t>segment</a:t>
            </a:r>
            <a:r>
              <a:rPr lang="zh-CN" altLang="en-US" b="1" dirty="0">
                <a:solidFill>
                  <a:srgbClr val="0070C0"/>
                </a:solidFill>
              </a:rPr>
              <a:t>）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	</a:t>
            </a:r>
            <a:r>
              <a:rPr lang="zh-CN" altLang="en-US" b="1" dirty="0">
                <a:solidFill>
                  <a:srgbClr val="0070C0"/>
                </a:solidFill>
              </a:rPr>
              <a:t>或</a:t>
            </a:r>
            <a:r>
              <a:rPr lang="en-US" altLang="zh-CN" b="1" dirty="0">
                <a:solidFill>
                  <a:srgbClr val="0070C0"/>
                </a:solidFill>
              </a:rPr>
              <a:t>UDP</a:t>
            </a:r>
            <a:r>
              <a:rPr lang="zh-CN" altLang="en-US" b="1" dirty="0">
                <a:solidFill>
                  <a:srgbClr val="0070C0"/>
                </a:solidFill>
              </a:rPr>
              <a:t>用户数据报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	</a:t>
            </a:r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datagram</a:t>
            </a:r>
            <a:r>
              <a:rPr lang="zh-CN" altLang="en-US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B03F9593-7141-4135-B858-BCBBD0E71AF7}"/>
              </a:ext>
            </a:extLst>
          </p:cNvPr>
          <p:cNvSpPr txBox="1"/>
          <p:nvPr/>
        </p:nvSpPr>
        <p:spPr>
          <a:xfrm>
            <a:off x="4608865" y="2811155"/>
            <a:ext cx="343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19E19"/>
                </a:solidFill>
              </a:rPr>
              <a:t>数据包：</a:t>
            </a:r>
            <a:r>
              <a:rPr lang="en-US" altLang="zh-CN" b="1" dirty="0">
                <a:solidFill>
                  <a:srgbClr val="F19E19"/>
                </a:solidFill>
              </a:rPr>
              <a:t>IP</a:t>
            </a:r>
            <a:r>
              <a:rPr lang="zh-CN" altLang="en-US" b="1" dirty="0">
                <a:solidFill>
                  <a:srgbClr val="F19E19"/>
                </a:solidFill>
              </a:rPr>
              <a:t>数据报</a:t>
            </a:r>
            <a:endParaRPr lang="en-US" altLang="zh-CN" b="1" dirty="0">
              <a:solidFill>
                <a:srgbClr val="F19E19"/>
              </a:solidFill>
            </a:endParaRPr>
          </a:p>
          <a:p>
            <a:r>
              <a:rPr lang="en-US" altLang="zh-CN" b="1" dirty="0">
                <a:solidFill>
                  <a:srgbClr val="F19E19"/>
                </a:solidFill>
              </a:rPr>
              <a:t>	</a:t>
            </a:r>
            <a:r>
              <a:rPr lang="zh-CN" altLang="en-US" b="1" dirty="0">
                <a:solidFill>
                  <a:srgbClr val="F19E19"/>
                </a:solidFill>
              </a:rPr>
              <a:t>或分组（</a:t>
            </a:r>
            <a:r>
              <a:rPr lang="en-US" altLang="zh-CN" b="1" dirty="0">
                <a:solidFill>
                  <a:srgbClr val="F19E19"/>
                </a:solidFill>
              </a:rPr>
              <a:t>packet</a:t>
            </a:r>
            <a:r>
              <a:rPr lang="zh-CN" altLang="en-US" b="1" dirty="0">
                <a:solidFill>
                  <a:srgbClr val="F19E19"/>
                </a:solidFill>
              </a:rPr>
              <a:t>）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1001F38D-E1FF-4585-AC80-392A79C2C7B6}"/>
              </a:ext>
            </a:extLst>
          </p:cNvPr>
          <p:cNvSpPr txBox="1"/>
          <p:nvPr/>
        </p:nvSpPr>
        <p:spPr>
          <a:xfrm>
            <a:off x="4593637" y="4082017"/>
            <a:ext cx="295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5AFCD"/>
                </a:solidFill>
              </a:rPr>
              <a:t>数据包：帧（</a:t>
            </a:r>
            <a:r>
              <a:rPr lang="en-US" altLang="zh-CN" b="1" dirty="0">
                <a:solidFill>
                  <a:srgbClr val="35AFCD"/>
                </a:solidFill>
              </a:rPr>
              <a:t>frame</a:t>
            </a:r>
            <a:r>
              <a:rPr lang="zh-CN" altLang="en-US" b="1" dirty="0">
                <a:solidFill>
                  <a:srgbClr val="35AFCD"/>
                </a:solidFill>
              </a:rPr>
              <a:t>）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631DDA15-5341-4375-9FAA-14CFE51D8B34}"/>
              </a:ext>
            </a:extLst>
          </p:cNvPr>
          <p:cNvSpPr txBox="1"/>
          <p:nvPr/>
        </p:nvSpPr>
        <p:spPr>
          <a:xfrm>
            <a:off x="4593637" y="5040868"/>
            <a:ext cx="321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C9B78"/>
                </a:solidFill>
              </a:rPr>
              <a:t>数据包：比特流（</a:t>
            </a:r>
            <a:r>
              <a:rPr lang="en-US" altLang="zh-CN" b="1" dirty="0">
                <a:solidFill>
                  <a:srgbClr val="1C9B78"/>
                </a:solidFill>
              </a:rPr>
              <a:t>bit stream</a:t>
            </a:r>
            <a:r>
              <a:rPr lang="zh-CN" altLang="en-US" b="1" dirty="0">
                <a:solidFill>
                  <a:srgbClr val="1C9B78"/>
                </a:solidFill>
              </a:rPr>
              <a:t>）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1901540-3022-4FB2-84E5-7A4664EE5A16}"/>
              </a:ext>
            </a:extLst>
          </p:cNvPr>
          <p:cNvSpPr txBox="1"/>
          <p:nvPr/>
        </p:nvSpPr>
        <p:spPr>
          <a:xfrm>
            <a:off x="4990649" y="494732"/>
            <a:ext cx="264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协议数据单元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PDU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4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84</Words>
  <Application>Microsoft Office PowerPoint</Application>
  <PresentationFormat>宽屏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7</cp:revision>
  <dcterms:created xsi:type="dcterms:W3CDTF">2022-01-26T08:57:30Z</dcterms:created>
  <dcterms:modified xsi:type="dcterms:W3CDTF">2022-01-26T09:25:49Z</dcterms:modified>
</cp:coreProperties>
</file>