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FCD"/>
    <a:srgbClr val="F19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C66E9-5596-4125-BE02-E5371AB12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D7D87-DD06-4BDB-BD41-91FE7E1C1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6C9BE-01C6-4686-B8CF-66CD7117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A1231-8527-409D-81F5-FD60AEC1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148C9-D816-475F-9289-0C5F2A3F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77737-29A8-4795-A338-AFB8E822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C065D-504D-42B7-8FA7-15807479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882B9-AB69-4BD0-BE98-C40A05B7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B02B2-D4FE-42A9-AFA6-F5516A23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2FBB1-C847-4523-8134-D7A0A995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7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0324C5-44E7-4DCF-A120-7D138FDE2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D1BF84-ABE0-418A-9C96-5EDF78555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79255-6EA4-471D-9D2C-8E4B9472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572BE-398A-4A3C-9CED-8C1AB1E6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70A79-2ED1-4021-A09A-C0AD8369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3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AA69-FF75-407F-9969-4AA60C08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EA3FC-E789-4741-8204-302AE5E4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7C777-2300-4772-8EA4-D6F47AAE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ED4DE-C352-40C0-B1AC-E3CBB0D2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FBC57-C86C-4119-9E36-CBC2F6E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FA09C-33F3-45D0-85A4-2E3E684F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864BB-D4E7-4D48-8D87-B2AD42B4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D0487-A93E-4724-977E-DC7DDAC2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700CD-B9DA-48EB-B162-E98E3E85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38B2E-126B-4D43-9BB5-0E0F0F32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8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4C4B8-0935-458C-942E-10F71DF6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8EF8F-E1A6-4725-B721-C34584B32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9D646-BA7A-49BB-AE1D-C46BBE61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D6578-B596-48DF-9DCB-E0154581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9A4D5-F3DE-492B-8C17-BE0DD04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92ACB-1FA0-4317-B89A-50BC484B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2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18CF-7FC5-46F9-B667-1DD5607F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BC0D2-9A4A-4A2F-ACD4-FEFB663D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CD3639-018E-4956-A753-3ED59D9B3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AD353-9977-4533-8DC9-49960C7FD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86A35-6A26-40EF-BB17-B6A83535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2C3364-3550-444C-8634-0A2AD120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7B1B3A-A256-4706-AC4C-C15033FF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FD1F0-CAC5-47E1-A2D4-3233E2DC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EAB0D-D38C-4A3D-A01B-A449868D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386A8-A845-471E-95C4-E7DDA09C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3E3F7D-FE83-47E6-A581-31C42E5B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562FD0-B1D5-41A9-B5D8-ACEB01AD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9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5AB3A-B38F-4D39-B131-88BDA1A2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D28F93-49D8-473E-B531-5BECF6B9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0CD67-4A11-4197-9F90-2D7C9AA7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7C0D8-C5B3-4260-BFB1-9C5C2BB3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4EDCB-EC58-4E4D-92FB-5F8A525E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9B07C-8D6B-4E36-995C-87687BDBB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DFA39-086A-4BBB-B15E-92A182F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00E9B-C8BA-4248-A9D9-69B6AA2C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51F69-DEBB-428D-8F32-D165367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3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201FE-F65B-41BE-8DA0-72F9CF3A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6AD4BE-F147-47C0-8D0D-514CF7457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B37BE-6781-4BBB-A881-EA0180C2A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11804-F317-445A-A43C-57EF0216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1F1F1-ECD7-4D04-8DA2-461381CB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4ABD8-224B-444A-88E6-D39CCAEB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D7C3E2-FAB5-47AD-9A2D-C063D4E0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5B62E-9F43-48E2-8B0B-D21383C2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E9B66-BEC6-47B6-8121-BBFB5C281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B6E8-8E01-472F-B682-5F68C4E755C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C67C6-0C46-4D67-9C4F-3240FB731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6CF34-2D27-4FF8-8046-05F572D7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0672-E0C3-46D0-AEF3-DF24BDC83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A72F95B-2E53-4DA4-B313-56876A76B512}"/>
              </a:ext>
            </a:extLst>
          </p:cNvPr>
          <p:cNvSpPr/>
          <p:nvPr/>
        </p:nvSpPr>
        <p:spPr>
          <a:xfrm>
            <a:off x="2101848" y="2063492"/>
            <a:ext cx="1308100" cy="533916"/>
          </a:xfrm>
          <a:prstGeom prst="rect">
            <a:avLst/>
          </a:prstGeom>
          <a:solidFill>
            <a:srgbClr val="35AFCD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81E4B5-E620-479A-9706-FFA067DE2261}"/>
              </a:ext>
            </a:extLst>
          </p:cNvPr>
          <p:cNvSpPr/>
          <p:nvPr/>
        </p:nvSpPr>
        <p:spPr>
          <a:xfrm>
            <a:off x="3409950" y="2063750"/>
            <a:ext cx="5829300" cy="533916"/>
          </a:xfrm>
          <a:prstGeom prst="rect">
            <a:avLst/>
          </a:prstGeom>
          <a:solidFill>
            <a:srgbClr val="F19E1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9CA02B-D893-43CB-93E9-0BCD8F998546}"/>
              </a:ext>
            </a:extLst>
          </p:cNvPr>
          <p:cNvSpPr/>
          <p:nvPr/>
        </p:nvSpPr>
        <p:spPr>
          <a:xfrm>
            <a:off x="792161" y="2063492"/>
            <a:ext cx="1308100" cy="533916"/>
          </a:xfrm>
          <a:prstGeom prst="rect">
            <a:avLst/>
          </a:prstGeom>
          <a:solidFill>
            <a:srgbClr val="35AFCD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F28553-5860-4E49-B67E-B350472BF964}"/>
              </a:ext>
            </a:extLst>
          </p:cNvPr>
          <p:cNvSpPr/>
          <p:nvPr/>
        </p:nvSpPr>
        <p:spPr>
          <a:xfrm>
            <a:off x="10547350" y="2063492"/>
            <a:ext cx="1308100" cy="533916"/>
          </a:xfrm>
          <a:prstGeom prst="rect">
            <a:avLst/>
          </a:prstGeom>
          <a:solidFill>
            <a:srgbClr val="35AFCD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E9FCB-DC09-480D-BD63-B2B44E9C76F8}"/>
              </a:ext>
            </a:extLst>
          </p:cNvPr>
          <p:cNvSpPr/>
          <p:nvPr/>
        </p:nvSpPr>
        <p:spPr>
          <a:xfrm>
            <a:off x="9239250" y="2063492"/>
            <a:ext cx="1308100" cy="533916"/>
          </a:xfrm>
          <a:prstGeom prst="rect">
            <a:avLst/>
          </a:prstGeom>
          <a:solidFill>
            <a:srgbClr val="35AFCD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49666-ABCC-4519-ACC1-45C7AB9DE6D8}"/>
              </a:ext>
            </a:extLst>
          </p:cNvPr>
          <p:cNvSpPr txBox="1"/>
          <p:nvPr/>
        </p:nvSpPr>
        <p:spPr>
          <a:xfrm>
            <a:off x="831849" y="2130395"/>
            <a:ext cx="135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01111110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9E142A-899F-4D59-B596-53701454D5C8}"/>
              </a:ext>
            </a:extLst>
          </p:cNvPr>
          <p:cNvSpPr txBox="1"/>
          <p:nvPr/>
        </p:nvSpPr>
        <p:spPr>
          <a:xfrm>
            <a:off x="10547350" y="2130395"/>
            <a:ext cx="135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01111110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210922-F48A-4325-9C3E-31516F3B6CE0}"/>
              </a:ext>
            </a:extLst>
          </p:cNvPr>
          <p:cNvSpPr txBox="1"/>
          <p:nvPr/>
        </p:nvSpPr>
        <p:spPr>
          <a:xfrm>
            <a:off x="2122485" y="2130395"/>
            <a:ext cx="135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……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8BEFFB-D182-4B2C-B151-A598CDD8C743}"/>
              </a:ext>
            </a:extLst>
          </p:cNvPr>
          <p:cNvSpPr txBox="1"/>
          <p:nvPr/>
        </p:nvSpPr>
        <p:spPr>
          <a:xfrm>
            <a:off x="9239250" y="2130395"/>
            <a:ext cx="135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……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0406CB-E440-4709-A8B8-03427CE3CE09}"/>
              </a:ext>
            </a:extLst>
          </p:cNvPr>
          <p:cNvSpPr txBox="1"/>
          <p:nvPr/>
        </p:nvSpPr>
        <p:spPr>
          <a:xfrm>
            <a:off x="3413124" y="2146042"/>
            <a:ext cx="5967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1……101001</a:t>
            </a:r>
            <a:r>
              <a:rPr lang="en-US" altLang="zh-CN" sz="2000" b="1" dirty="0">
                <a:solidFill>
                  <a:srgbClr val="35AFCD"/>
                </a:solidFill>
              </a:rPr>
              <a:t>01111110</a:t>
            </a:r>
            <a:r>
              <a:rPr lang="en-US" altLang="zh-CN" sz="2000" b="1" dirty="0">
                <a:solidFill>
                  <a:schemeClr val="bg1"/>
                </a:solidFill>
              </a:rPr>
              <a:t>011</a:t>
            </a:r>
            <a:r>
              <a:rPr lang="en-US" altLang="zh-CN" sz="2000" b="1" dirty="0">
                <a:solidFill>
                  <a:srgbClr val="35AFCD"/>
                </a:solidFill>
              </a:rPr>
              <a:t>01111110</a:t>
            </a:r>
            <a:r>
              <a:rPr lang="en-US" altLang="zh-CN" sz="2000" b="1" dirty="0">
                <a:solidFill>
                  <a:schemeClr val="bg1"/>
                </a:solidFill>
              </a:rPr>
              <a:t>1011010……0</a:t>
            </a:r>
            <a:endParaRPr lang="zh-CN" altLang="en-US" sz="2000" b="1" dirty="0">
              <a:solidFill>
                <a:srgbClr val="35AFCD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AD0459-407A-49C3-B809-C36D96C5BA1F}"/>
              </a:ext>
            </a:extLst>
          </p:cNvPr>
          <p:cNvCxnSpPr>
            <a:cxnSpLocks/>
          </p:cNvCxnSpPr>
          <p:nvPr/>
        </p:nvCxnSpPr>
        <p:spPr>
          <a:xfrm flipV="1">
            <a:off x="5759402" y="2461119"/>
            <a:ext cx="0" cy="419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BE34EAA-780C-430C-97BD-097F65D044F4}"/>
              </a:ext>
            </a:extLst>
          </p:cNvPr>
          <p:cNvSpPr txBox="1"/>
          <p:nvPr/>
        </p:nvSpPr>
        <p:spPr>
          <a:xfrm>
            <a:off x="5594308" y="2795186"/>
            <a:ext cx="33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0F38B0A-6102-4835-AFF0-29882578E2B0}"/>
              </a:ext>
            </a:extLst>
          </p:cNvPr>
          <p:cNvCxnSpPr>
            <a:cxnSpLocks/>
          </p:cNvCxnSpPr>
          <p:nvPr/>
        </p:nvCxnSpPr>
        <p:spPr>
          <a:xfrm flipV="1">
            <a:off x="7302422" y="2461119"/>
            <a:ext cx="0" cy="419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F78114-884A-4BF2-89D8-B32004F8DCB5}"/>
              </a:ext>
            </a:extLst>
          </p:cNvPr>
          <p:cNvSpPr txBox="1"/>
          <p:nvPr/>
        </p:nvSpPr>
        <p:spPr>
          <a:xfrm>
            <a:off x="7137328" y="2795186"/>
            <a:ext cx="33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7A7FDC-3C87-4195-B3D5-5C50AAABB8E2}"/>
              </a:ext>
            </a:extLst>
          </p:cNvPr>
          <p:cNvSpPr txBox="1"/>
          <p:nvPr/>
        </p:nvSpPr>
        <p:spPr>
          <a:xfrm>
            <a:off x="3551237" y="1314718"/>
            <a:ext cx="544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19E19"/>
                </a:solidFill>
              </a:rPr>
              <a:t>帧的数据部分</a:t>
            </a:r>
            <a:endParaRPr lang="en-US" altLang="zh-CN" sz="2000" b="1" dirty="0">
              <a:solidFill>
                <a:srgbClr val="F19E19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F19E19"/>
                </a:solidFill>
              </a:rPr>
              <a:t>（网络层协议数据单元）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6AEE84-DBED-467B-99B1-507D4D249C1A}"/>
              </a:ext>
            </a:extLst>
          </p:cNvPr>
          <p:cNvSpPr txBox="1"/>
          <p:nvPr/>
        </p:nvSpPr>
        <p:spPr>
          <a:xfrm>
            <a:off x="1573210" y="1620232"/>
            <a:ext cx="160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AFCD"/>
                </a:solidFill>
              </a:rPr>
              <a:t>帧的首部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E268BE-1DC8-4404-8A06-EE912D92597E}"/>
              </a:ext>
            </a:extLst>
          </p:cNvPr>
          <p:cNvSpPr txBox="1"/>
          <p:nvPr/>
        </p:nvSpPr>
        <p:spPr>
          <a:xfrm>
            <a:off x="9971880" y="1629211"/>
            <a:ext cx="160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AFCD"/>
                </a:solidFill>
              </a:rPr>
              <a:t>帧的尾部</a:t>
            </a:r>
          </a:p>
        </p:txBody>
      </p:sp>
    </p:spTree>
    <p:extLst>
      <p:ext uri="{BB962C8B-B14F-4D97-AF65-F5344CB8AC3E}">
        <p14:creationId xmlns:p14="http://schemas.microsoft.com/office/powerpoint/2010/main" val="29378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2022-01-29T03:38:29Z</dcterms:created>
  <dcterms:modified xsi:type="dcterms:W3CDTF">2022-01-29T03:40:16Z</dcterms:modified>
</cp:coreProperties>
</file>