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AFCD"/>
    <a:srgbClr val="8167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100" d="100"/>
          <a:sy n="100" d="100"/>
        </p:scale>
        <p:origin x="33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EDC9-4DFA-E841-8654-8EABC70E6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197FDC-22B2-A84B-BAED-C2DBE72C5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2C3703-5284-E84B-AFCA-CA95A62C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7EC9-5064-844A-AA93-108AD2A1C6AD}" type="datetimeFigureOut">
              <a:rPr kumimoji="1" lang="zh-CN" altLang="en-US" smtClean="0"/>
              <a:t>2022/3/13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36DD9-0C14-9844-AB7C-FC75CF7D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13D02-1983-FE4C-BC46-5FC5E556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24F3-C9E7-1E46-A02A-A5362811AC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885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26CAD-4FF1-F64E-BCEA-BD05CFBB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390F3C-5482-4046-960F-17EE312E3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91F6F-2A4E-9747-A5EB-B167D240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7EC9-5064-844A-AA93-108AD2A1C6AD}" type="datetimeFigureOut">
              <a:rPr kumimoji="1" lang="zh-CN" altLang="en-US" smtClean="0"/>
              <a:t>2022/3/13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9FD698-7E54-F641-8CCA-06D0A443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B7325D-BD8C-9F4A-BD44-5E9E0A83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24F3-C9E7-1E46-A02A-A5362811AC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904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6479F0-00D3-A645-892F-101CA57B38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27C786-0A2D-5043-ADE7-0F3DBCC00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DF81ED-9E17-A443-A3B6-952A037A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7EC9-5064-844A-AA93-108AD2A1C6AD}" type="datetimeFigureOut">
              <a:rPr kumimoji="1" lang="zh-CN" altLang="en-US" smtClean="0"/>
              <a:t>2022/3/13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A0C57-04D5-AD40-9F6B-43472DE0A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F2379-CE63-6047-9E15-0639FF55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24F3-C9E7-1E46-A02A-A5362811AC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661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FD15C-38DE-5E47-A7C6-78CE5BEB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EEC6A-2CF6-C04F-80C7-C0D49A963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C58B2-CBEE-1B43-ADAF-52D56B80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7EC9-5064-844A-AA93-108AD2A1C6AD}" type="datetimeFigureOut">
              <a:rPr kumimoji="1" lang="zh-CN" altLang="en-US" smtClean="0"/>
              <a:t>2022/3/13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2B5E6-BA91-A648-B71D-CBFEFD2A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6101C-CC37-AD42-9CBC-BB2B2AF0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24F3-C9E7-1E46-A02A-A5362811AC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122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A9B6B-AF59-EF47-9809-04C04B46C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CCDE73-41BB-2A4D-86AF-D955837FB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A93392-4FF6-F542-A483-17A0F0A6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7EC9-5064-844A-AA93-108AD2A1C6AD}" type="datetimeFigureOut">
              <a:rPr kumimoji="1" lang="zh-CN" altLang="en-US" smtClean="0"/>
              <a:t>2022/3/13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B4A096-72AE-F74C-9F52-0B282646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C049C0-B47A-584D-92A0-3E6AE03E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24F3-C9E7-1E46-A02A-A5362811AC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95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B2ADC-9CF6-5541-A6C9-161B0C5C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9ABA2-25B7-3C45-BC54-4E6F822F3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CBB02C-7CEC-1B42-889C-BE9371712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DB5DE3-C1A0-744B-A2B6-8011EF09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7EC9-5064-844A-AA93-108AD2A1C6AD}" type="datetimeFigureOut">
              <a:rPr kumimoji="1" lang="zh-CN" altLang="en-US" smtClean="0"/>
              <a:t>2022/3/13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67C3A6-4E21-0C43-9E4D-6CF11DA6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86F33C-0283-554E-A386-6FA1C818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24F3-C9E7-1E46-A02A-A5362811AC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888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A0992-226A-A24C-87EF-3A5EC7A6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934722-AC40-7C4E-903C-E894A0464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07F8D4-249D-5244-8A53-61BBEF5EF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3EA1E4-524F-6449-ADF1-9A3C308B4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82CDA7-811A-AD4D-909E-83AB76872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01DFC2-0894-604F-A770-01CCCC9AE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7EC9-5064-844A-AA93-108AD2A1C6AD}" type="datetimeFigureOut">
              <a:rPr kumimoji="1" lang="zh-CN" altLang="en-US" smtClean="0"/>
              <a:t>2022/3/13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532047-BEC3-8040-AC31-D2C33DD2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9ACFC7-4807-8440-B9D5-923C521E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24F3-C9E7-1E46-A02A-A5362811AC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078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D0289-02DC-3E41-9E09-C1D3F49E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37858A-B5F7-D441-9118-6B61F8C34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7EC9-5064-844A-AA93-108AD2A1C6AD}" type="datetimeFigureOut">
              <a:rPr kumimoji="1" lang="zh-CN" altLang="en-US" smtClean="0"/>
              <a:t>2022/3/13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ACE31E-36DE-9D4D-B469-7EBBCF379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6BCCEE-8582-A146-968B-0023BCF1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24F3-C9E7-1E46-A02A-A5362811AC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091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EA29DD-935E-C741-AC50-451F854C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7EC9-5064-844A-AA93-108AD2A1C6AD}" type="datetimeFigureOut">
              <a:rPr kumimoji="1" lang="zh-CN" altLang="en-US" smtClean="0"/>
              <a:t>2022/3/13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D75C5E-4CFE-934B-B29C-D6CC3A45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491E61-CA54-394D-BC6B-0CB0DDAE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24F3-C9E7-1E46-A02A-A5362811AC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52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E117E-F4C7-0A4E-ACEB-19EADD91F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A14549-A4AA-8A4D-96B7-2019D0030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77CD84-67F7-C540-9067-7579D1F47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75ED9C-483C-C34F-A377-767F0840B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7EC9-5064-844A-AA93-108AD2A1C6AD}" type="datetimeFigureOut">
              <a:rPr kumimoji="1" lang="zh-CN" altLang="en-US" smtClean="0"/>
              <a:t>2022/3/13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5378A1-3AC6-ED4D-92C6-9DA4E1B8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6ED385-47F6-1043-9671-CB6D59B0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24F3-C9E7-1E46-A02A-A5362811AC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024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9C5CD-146C-7F47-AF1B-920CDC50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F17E07-CE46-B240-BCCD-A1D0FE408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FAD1C3-5246-4145-9AFC-65C0C9E75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DF041F-8A78-0944-B888-5FF58BD6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7EC9-5064-844A-AA93-108AD2A1C6AD}" type="datetimeFigureOut">
              <a:rPr kumimoji="1" lang="zh-CN" altLang="en-US" smtClean="0"/>
              <a:t>2022/3/13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B4723C-54D6-6045-AA9C-24409D54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E04D3A-EAED-FE4D-9AA9-50E38D81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24F3-C9E7-1E46-A02A-A5362811AC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875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D4E2A8-F0D8-5A42-89B0-69A4E929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976D24-7208-114D-90E0-84AF6D9D3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1225E-00C4-8142-B334-C2D5DDB2D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67EC9-5064-844A-AA93-108AD2A1C6AD}" type="datetimeFigureOut">
              <a:rPr kumimoji="1" lang="zh-CN" altLang="en-US" smtClean="0"/>
              <a:t>2022/3/13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37A770-D10C-6E44-AFD9-C7C4EE4B3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A9FA21-12D0-544E-8E45-E4BC1565F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024F3-C9E7-1E46-A02A-A5362811AC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726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6C10F3E-6751-A243-8735-DF878CD6A706}"/>
              </a:ext>
            </a:extLst>
          </p:cNvPr>
          <p:cNvSpPr/>
          <p:nvPr/>
        </p:nvSpPr>
        <p:spPr>
          <a:xfrm>
            <a:off x="199622" y="1949522"/>
            <a:ext cx="6036791" cy="1212350"/>
          </a:xfrm>
          <a:prstGeom prst="rect">
            <a:avLst/>
          </a:prstGeom>
          <a:solidFill>
            <a:srgbClr val="8167A2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D1E0F2-A9C3-4741-B2F9-38164F1CCE7F}"/>
              </a:ext>
            </a:extLst>
          </p:cNvPr>
          <p:cNvSpPr/>
          <p:nvPr/>
        </p:nvSpPr>
        <p:spPr>
          <a:xfrm>
            <a:off x="6236413" y="1949522"/>
            <a:ext cx="5854763" cy="1212348"/>
          </a:xfrm>
          <a:prstGeom prst="rect">
            <a:avLst/>
          </a:prstGeom>
          <a:solidFill>
            <a:srgbClr val="2CAFCD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7FF6A9-DE1C-B346-9605-F3426639DB00}"/>
              </a:ext>
            </a:extLst>
          </p:cNvPr>
          <p:cNvSpPr txBox="1"/>
          <p:nvPr/>
        </p:nvSpPr>
        <p:spPr>
          <a:xfrm>
            <a:off x="1180385" y="2134771"/>
            <a:ext cx="4243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chemeClr val="bg1"/>
                </a:solidFill>
              </a:rPr>
              <a:t>组织唯一标识符</a:t>
            </a:r>
            <a:r>
              <a:rPr kumimoji="1" lang="en-US" altLang="zh-CN" sz="2400" b="1" dirty="0">
                <a:solidFill>
                  <a:schemeClr val="bg1"/>
                </a:solidFill>
              </a:rPr>
              <a:t>OUI</a:t>
            </a:r>
          </a:p>
          <a:p>
            <a:pPr algn="ctr"/>
            <a:r>
              <a:rPr kumimoji="1" lang="zh-CN" altLang="en-US" sz="2400" b="1" dirty="0">
                <a:solidFill>
                  <a:schemeClr val="bg1"/>
                </a:solidFill>
              </a:rPr>
              <a:t>（由</a:t>
            </a:r>
            <a:r>
              <a:rPr kumimoji="1" lang="en-US" altLang="zh-CN" sz="2400" b="1" dirty="0">
                <a:solidFill>
                  <a:schemeClr val="bg1"/>
                </a:solidFill>
              </a:rPr>
              <a:t>IEEE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的注册管理机构分配）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487001-8E4A-AF4F-8948-F87713DF15E9}"/>
              </a:ext>
            </a:extLst>
          </p:cNvPr>
          <p:cNvSpPr txBox="1"/>
          <p:nvPr/>
        </p:nvSpPr>
        <p:spPr>
          <a:xfrm>
            <a:off x="7162823" y="2099927"/>
            <a:ext cx="4243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chemeClr val="bg1"/>
                </a:solidFill>
              </a:rPr>
              <a:t>网络接口标识符</a:t>
            </a:r>
            <a:endParaRPr kumimoji="1" lang="en-US" altLang="zh-CN" sz="2400" b="1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2400" b="1" dirty="0">
                <a:solidFill>
                  <a:schemeClr val="bg1"/>
                </a:solidFill>
              </a:rPr>
              <a:t>（由获得</a:t>
            </a:r>
            <a:r>
              <a:rPr kumimoji="1" lang="en-US" altLang="zh-CN" sz="2400" b="1" dirty="0">
                <a:solidFill>
                  <a:schemeClr val="bg1"/>
                </a:solidFill>
              </a:rPr>
              <a:t>OUI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的厂商自行分配）</a:t>
            </a: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FAFBE51-1B1A-404B-9A29-FA7859E43C3C}"/>
              </a:ext>
            </a:extLst>
          </p:cNvPr>
          <p:cNvCxnSpPr>
            <a:cxnSpLocks/>
          </p:cNvCxnSpPr>
          <p:nvPr/>
        </p:nvCxnSpPr>
        <p:spPr>
          <a:xfrm flipH="1">
            <a:off x="199622" y="3215381"/>
            <a:ext cx="4280" cy="865842"/>
          </a:xfrm>
          <a:prstGeom prst="line">
            <a:avLst/>
          </a:prstGeom>
          <a:ln w="381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59B10BF-E9E2-EA46-A5CF-B0202578BC93}"/>
              </a:ext>
            </a:extLst>
          </p:cNvPr>
          <p:cNvCxnSpPr>
            <a:cxnSpLocks/>
          </p:cNvCxnSpPr>
          <p:nvPr/>
        </p:nvCxnSpPr>
        <p:spPr>
          <a:xfrm>
            <a:off x="6244974" y="3161871"/>
            <a:ext cx="0" cy="1101903"/>
          </a:xfrm>
          <a:prstGeom prst="line">
            <a:avLst/>
          </a:prstGeom>
          <a:ln w="381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875074EB-F9FB-3341-B981-7E24023B411F}"/>
              </a:ext>
            </a:extLst>
          </p:cNvPr>
          <p:cNvCxnSpPr>
            <a:cxnSpLocks/>
          </p:cNvCxnSpPr>
          <p:nvPr/>
        </p:nvCxnSpPr>
        <p:spPr>
          <a:xfrm>
            <a:off x="12091176" y="3161870"/>
            <a:ext cx="0" cy="1101903"/>
          </a:xfrm>
          <a:prstGeom prst="line">
            <a:avLst/>
          </a:prstGeom>
          <a:ln w="381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EC1DD8FE-A24B-9C48-A4CC-3CEA04D591BE}"/>
              </a:ext>
            </a:extLst>
          </p:cNvPr>
          <p:cNvCxnSpPr>
            <a:cxnSpLocks/>
          </p:cNvCxnSpPr>
          <p:nvPr/>
        </p:nvCxnSpPr>
        <p:spPr>
          <a:xfrm>
            <a:off x="2217592" y="3215381"/>
            <a:ext cx="0" cy="718887"/>
          </a:xfrm>
          <a:prstGeom prst="line">
            <a:avLst/>
          </a:prstGeom>
          <a:ln w="381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9653FC8C-C870-EF4E-A684-3F6C08F77BB6}"/>
              </a:ext>
            </a:extLst>
          </p:cNvPr>
          <p:cNvCxnSpPr>
            <a:cxnSpLocks/>
          </p:cNvCxnSpPr>
          <p:nvPr/>
        </p:nvCxnSpPr>
        <p:spPr>
          <a:xfrm>
            <a:off x="4231282" y="3215381"/>
            <a:ext cx="0" cy="1101903"/>
          </a:xfrm>
          <a:prstGeom prst="line">
            <a:avLst/>
          </a:prstGeom>
          <a:ln w="381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7D7E76B5-6A81-9243-BC89-E5A6A2E13FF0}"/>
              </a:ext>
            </a:extLst>
          </p:cNvPr>
          <p:cNvCxnSpPr>
            <a:cxnSpLocks/>
          </p:cNvCxnSpPr>
          <p:nvPr/>
        </p:nvCxnSpPr>
        <p:spPr>
          <a:xfrm>
            <a:off x="8193708" y="3161870"/>
            <a:ext cx="0" cy="1101903"/>
          </a:xfrm>
          <a:prstGeom prst="line">
            <a:avLst/>
          </a:prstGeom>
          <a:ln w="381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86C0EC6A-039E-0B4E-B6F0-EA004557180C}"/>
              </a:ext>
            </a:extLst>
          </p:cNvPr>
          <p:cNvCxnSpPr>
            <a:cxnSpLocks/>
          </p:cNvCxnSpPr>
          <p:nvPr/>
        </p:nvCxnSpPr>
        <p:spPr>
          <a:xfrm>
            <a:off x="10142442" y="3215381"/>
            <a:ext cx="0" cy="1101903"/>
          </a:xfrm>
          <a:prstGeom prst="line">
            <a:avLst/>
          </a:prstGeom>
          <a:ln w="381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6D8A2CA-4405-AF49-AA4D-B0731A707782}"/>
              </a:ext>
            </a:extLst>
          </p:cNvPr>
          <p:cNvSpPr txBox="1"/>
          <p:nvPr/>
        </p:nvSpPr>
        <p:spPr>
          <a:xfrm>
            <a:off x="399374" y="3396462"/>
            <a:ext cx="1622746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第一字节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D468B3A-0429-5B49-A4CC-F9E843587995}"/>
              </a:ext>
            </a:extLst>
          </p:cNvPr>
          <p:cNvSpPr txBox="1"/>
          <p:nvPr/>
        </p:nvSpPr>
        <p:spPr>
          <a:xfrm>
            <a:off x="2413064" y="3426854"/>
            <a:ext cx="1622746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第二字节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A422AB9-B8AF-1C4E-BD99-62205DEC36F1}"/>
              </a:ext>
            </a:extLst>
          </p:cNvPr>
          <p:cNvSpPr txBox="1"/>
          <p:nvPr/>
        </p:nvSpPr>
        <p:spPr>
          <a:xfrm>
            <a:off x="4426754" y="3429000"/>
            <a:ext cx="1622746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第三字节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84A0F7E-98C5-734A-B585-CE91F67527D4}"/>
              </a:ext>
            </a:extLst>
          </p:cNvPr>
          <p:cNvSpPr txBox="1"/>
          <p:nvPr/>
        </p:nvSpPr>
        <p:spPr>
          <a:xfrm>
            <a:off x="6407968" y="3426854"/>
            <a:ext cx="1622746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第四字节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CCA8EFB-C430-154D-9079-FC305BAC9B8A}"/>
              </a:ext>
            </a:extLst>
          </p:cNvPr>
          <p:cNvSpPr txBox="1"/>
          <p:nvPr/>
        </p:nvSpPr>
        <p:spPr>
          <a:xfrm>
            <a:off x="8356702" y="3426854"/>
            <a:ext cx="1622746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第五字节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F8E27C1-417F-414E-AE64-E250BAC05181}"/>
              </a:ext>
            </a:extLst>
          </p:cNvPr>
          <p:cNvSpPr txBox="1"/>
          <p:nvPr/>
        </p:nvSpPr>
        <p:spPr>
          <a:xfrm>
            <a:off x="10305436" y="3426854"/>
            <a:ext cx="1622746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第六字节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03A57B9-DEA6-D842-B315-029F9A55159D}"/>
              </a:ext>
            </a:extLst>
          </p:cNvPr>
          <p:cNvSpPr/>
          <p:nvPr/>
        </p:nvSpPr>
        <p:spPr>
          <a:xfrm>
            <a:off x="199622" y="3967529"/>
            <a:ext cx="2017969" cy="4199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2D1AD67A-E8DC-B84E-9F67-EEB13FC5D144}"/>
              </a:ext>
            </a:extLst>
          </p:cNvPr>
          <p:cNvCxnSpPr>
            <a:cxnSpLocks/>
          </p:cNvCxnSpPr>
          <p:nvPr/>
        </p:nvCxnSpPr>
        <p:spPr>
          <a:xfrm>
            <a:off x="455613" y="3958886"/>
            <a:ext cx="0" cy="4199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8FFB10D4-9828-2640-BA3E-1CEDDC16EBC0}"/>
              </a:ext>
            </a:extLst>
          </p:cNvPr>
          <p:cNvCxnSpPr>
            <a:cxnSpLocks/>
          </p:cNvCxnSpPr>
          <p:nvPr/>
        </p:nvCxnSpPr>
        <p:spPr>
          <a:xfrm>
            <a:off x="707324" y="3967528"/>
            <a:ext cx="0" cy="4199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238CA83-9D85-1744-BB4F-9EA6A7C912C2}"/>
              </a:ext>
            </a:extLst>
          </p:cNvPr>
          <p:cNvCxnSpPr>
            <a:cxnSpLocks/>
          </p:cNvCxnSpPr>
          <p:nvPr/>
        </p:nvCxnSpPr>
        <p:spPr>
          <a:xfrm>
            <a:off x="959035" y="3967527"/>
            <a:ext cx="0" cy="4199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102C966F-E1EE-7548-8E7A-EA5F99D5FA36}"/>
              </a:ext>
            </a:extLst>
          </p:cNvPr>
          <p:cNvCxnSpPr>
            <a:cxnSpLocks/>
          </p:cNvCxnSpPr>
          <p:nvPr/>
        </p:nvCxnSpPr>
        <p:spPr>
          <a:xfrm>
            <a:off x="1210746" y="3967527"/>
            <a:ext cx="0" cy="4199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D253309F-DE4C-5B4B-ADF3-FBFDF52B1C92}"/>
              </a:ext>
            </a:extLst>
          </p:cNvPr>
          <p:cNvCxnSpPr>
            <a:cxnSpLocks/>
          </p:cNvCxnSpPr>
          <p:nvPr/>
        </p:nvCxnSpPr>
        <p:spPr>
          <a:xfrm>
            <a:off x="1714168" y="3967527"/>
            <a:ext cx="0" cy="4199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48682C39-086F-6044-B630-5A0C0AFA222A}"/>
              </a:ext>
            </a:extLst>
          </p:cNvPr>
          <p:cNvCxnSpPr>
            <a:cxnSpLocks/>
          </p:cNvCxnSpPr>
          <p:nvPr/>
        </p:nvCxnSpPr>
        <p:spPr>
          <a:xfrm>
            <a:off x="1462457" y="3958886"/>
            <a:ext cx="0" cy="4199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73CBD1D-C447-BA42-B2FE-83E6F369D140}"/>
              </a:ext>
            </a:extLst>
          </p:cNvPr>
          <p:cNvCxnSpPr>
            <a:cxnSpLocks/>
          </p:cNvCxnSpPr>
          <p:nvPr/>
        </p:nvCxnSpPr>
        <p:spPr>
          <a:xfrm>
            <a:off x="1965879" y="3972612"/>
            <a:ext cx="0" cy="4199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DDF4B22E-9653-9548-B09A-52A5B5A9B7A5}"/>
                  </a:ext>
                </a:extLst>
              </p:cNvPr>
              <p:cNvSpPr txBox="1"/>
              <p:nvPr/>
            </p:nvSpPr>
            <p:spPr>
              <a:xfrm>
                <a:off x="151204" y="4017385"/>
                <a:ext cx="3874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DDF4B22E-9653-9548-B09A-52A5B5A9B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4" y="4017385"/>
                <a:ext cx="387414" cy="553998"/>
              </a:xfrm>
              <a:prstGeom prst="rect">
                <a:avLst/>
              </a:prstGeom>
              <a:blipFill>
                <a:blip r:embed="rId2"/>
                <a:stretch>
                  <a:fillRect l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652AC5E-A3E8-F54D-88BB-DE390E92E303}"/>
                  </a:ext>
                </a:extLst>
              </p:cNvPr>
              <p:cNvSpPr txBox="1"/>
              <p:nvPr/>
            </p:nvSpPr>
            <p:spPr>
              <a:xfrm>
                <a:off x="400100" y="4034078"/>
                <a:ext cx="37779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652AC5E-A3E8-F54D-88BB-DE390E92E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00" y="4034078"/>
                <a:ext cx="377796" cy="553998"/>
              </a:xfrm>
              <a:prstGeom prst="rect">
                <a:avLst/>
              </a:prstGeom>
              <a:blipFill>
                <a:blip r:embed="rId3"/>
                <a:stretch>
                  <a:fillRect l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483034A-FAD9-7541-BD2B-344A888FA4C9}"/>
                  </a:ext>
                </a:extLst>
              </p:cNvPr>
              <p:cNvSpPr txBox="1"/>
              <p:nvPr/>
            </p:nvSpPr>
            <p:spPr>
              <a:xfrm>
                <a:off x="658910" y="4034078"/>
                <a:ext cx="37779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483034A-FAD9-7541-BD2B-344A888FA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10" y="4034078"/>
                <a:ext cx="37779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3BDFC93-FB62-8A4F-BCC1-09565F70EDB5}"/>
                  </a:ext>
                </a:extLst>
              </p:cNvPr>
              <p:cNvSpPr txBox="1"/>
              <p:nvPr/>
            </p:nvSpPr>
            <p:spPr>
              <a:xfrm>
                <a:off x="908102" y="4034078"/>
                <a:ext cx="37779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3BDFC93-FB62-8A4F-BCC1-09565F70E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02" y="4034078"/>
                <a:ext cx="377796" cy="553998"/>
              </a:xfrm>
              <a:prstGeom prst="rect">
                <a:avLst/>
              </a:prstGeom>
              <a:blipFill>
                <a:blip r:embed="rId5"/>
                <a:stretch>
                  <a:fillRect l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F086E7B-12BA-3441-9088-0DC871C0A27B}"/>
                  </a:ext>
                </a:extLst>
              </p:cNvPr>
              <p:cNvSpPr txBox="1"/>
              <p:nvPr/>
            </p:nvSpPr>
            <p:spPr>
              <a:xfrm>
                <a:off x="1154508" y="4033037"/>
                <a:ext cx="37779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F086E7B-12BA-3441-9088-0DC871C0A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508" y="4033037"/>
                <a:ext cx="37779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E479EA9-7142-1D44-83CF-D2D545B800C3}"/>
                  </a:ext>
                </a:extLst>
              </p:cNvPr>
              <p:cNvSpPr txBox="1"/>
              <p:nvPr/>
            </p:nvSpPr>
            <p:spPr>
              <a:xfrm>
                <a:off x="1404453" y="4031996"/>
                <a:ext cx="37779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E479EA9-7142-1D44-83CF-D2D545B80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453" y="4031996"/>
                <a:ext cx="377796" cy="553998"/>
              </a:xfrm>
              <a:prstGeom prst="rect">
                <a:avLst/>
              </a:prstGeom>
              <a:blipFill>
                <a:blip r:embed="rId7"/>
                <a:stretch>
                  <a:fillRect l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2C57C6E-4129-834B-A80F-1D244224D395}"/>
                  </a:ext>
                </a:extLst>
              </p:cNvPr>
              <p:cNvSpPr txBox="1"/>
              <p:nvPr/>
            </p:nvSpPr>
            <p:spPr>
              <a:xfrm>
                <a:off x="1656137" y="4031996"/>
                <a:ext cx="37273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2C57C6E-4129-834B-A80F-1D244224D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137" y="4031996"/>
                <a:ext cx="372731" cy="553998"/>
              </a:xfrm>
              <a:prstGeom prst="rect">
                <a:avLst/>
              </a:prstGeom>
              <a:blipFill>
                <a:blip r:embed="rId8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1DAAEF7-1A9D-2E4C-8296-C34A673BFDEC}"/>
                  </a:ext>
                </a:extLst>
              </p:cNvPr>
              <p:cNvSpPr txBox="1"/>
              <p:nvPr/>
            </p:nvSpPr>
            <p:spPr>
              <a:xfrm>
                <a:off x="1912521" y="4040285"/>
                <a:ext cx="37779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1DAAEF7-1A9D-2E4C-8296-C34A673BF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521" y="4040285"/>
                <a:ext cx="377796" cy="553998"/>
              </a:xfrm>
              <a:prstGeom prst="rect">
                <a:avLst/>
              </a:prstGeom>
              <a:blipFill>
                <a:blip r:embed="rId9"/>
                <a:stretch>
                  <a:fillRect l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0924B5E9-A29C-AC42-A75E-E8258D1289A0}"/>
              </a:ext>
            </a:extLst>
          </p:cNvPr>
          <p:cNvCxnSpPr/>
          <p:nvPr/>
        </p:nvCxnSpPr>
        <p:spPr>
          <a:xfrm>
            <a:off x="1842502" y="4294384"/>
            <a:ext cx="0" cy="4921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AA94212C-1F27-E747-AF09-6226D92543A0}"/>
              </a:ext>
            </a:extLst>
          </p:cNvPr>
          <p:cNvCxnSpPr/>
          <p:nvPr/>
        </p:nvCxnSpPr>
        <p:spPr>
          <a:xfrm flipH="1">
            <a:off x="1352389" y="4782196"/>
            <a:ext cx="4990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9AB24FD-F8F2-EC4C-8C72-7DBF7684847A}"/>
              </a:ext>
            </a:extLst>
          </p:cNvPr>
          <p:cNvCxnSpPr>
            <a:cxnSpLocks/>
          </p:cNvCxnSpPr>
          <p:nvPr/>
        </p:nvCxnSpPr>
        <p:spPr>
          <a:xfrm>
            <a:off x="2101634" y="4294384"/>
            <a:ext cx="0" cy="4921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14E0FA05-C09F-4448-ABAF-2A0A4F8AB753}"/>
              </a:ext>
            </a:extLst>
          </p:cNvPr>
          <p:cNvCxnSpPr>
            <a:cxnSpLocks/>
          </p:cNvCxnSpPr>
          <p:nvPr/>
        </p:nvCxnSpPr>
        <p:spPr>
          <a:xfrm>
            <a:off x="2093445" y="4777903"/>
            <a:ext cx="5440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7B6F498A-148E-E94C-8578-56F46C0AE54D}"/>
              </a:ext>
            </a:extLst>
          </p:cNvPr>
          <p:cNvSpPr txBox="1"/>
          <p:nvPr/>
        </p:nvSpPr>
        <p:spPr>
          <a:xfrm>
            <a:off x="224953" y="4557736"/>
            <a:ext cx="1462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0:</a:t>
            </a:r>
            <a:r>
              <a:rPr kumimoji="1" lang="zh-CN" altLang="en-US" sz="1600" dirty="0"/>
              <a:t> 全球管理</a:t>
            </a:r>
            <a:endParaRPr kumimoji="1" lang="en-US" altLang="zh-CN" sz="1600" dirty="0"/>
          </a:p>
          <a:p>
            <a:r>
              <a:rPr kumimoji="1" lang="en-US" altLang="zh-CN" sz="1600" dirty="0"/>
              <a:t>1:</a:t>
            </a:r>
            <a:r>
              <a:rPr kumimoji="1" lang="zh-CN" altLang="en-US" sz="1600" dirty="0"/>
              <a:t> 本地管理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AF31C22-6297-0C4A-A9B8-AD4F0B755CEE}"/>
              </a:ext>
            </a:extLst>
          </p:cNvPr>
          <p:cNvSpPr txBox="1"/>
          <p:nvPr/>
        </p:nvSpPr>
        <p:spPr>
          <a:xfrm>
            <a:off x="2637510" y="4565577"/>
            <a:ext cx="1515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0:</a:t>
            </a:r>
            <a:r>
              <a:rPr kumimoji="1" lang="zh-CN" altLang="en-US" sz="1600" dirty="0"/>
              <a:t> 单播</a:t>
            </a:r>
            <a:endParaRPr kumimoji="1" lang="en-US" altLang="zh-CN" sz="1600" dirty="0"/>
          </a:p>
          <a:p>
            <a:r>
              <a:rPr kumimoji="1" lang="en-US" altLang="zh-CN" sz="1600" dirty="0"/>
              <a:t>1:</a:t>
            </a:r>
            <a:r>
              <a:rPr kumimoji="1" lang="zh-CN" altLang="en-US" sz="1600" dirty="0"/>
              <a:t> 多播</a:t>
            </a:r>
          </a:p>
        </p:txBody>
      </p:sp>
    </p:spTree>
    <p:extLst>
      <p:ext uri="{BB962C8B-B14F-4D97-AF65-F5344CB8AC3E}">
        <p14:creationId xmlns:p14="http://schemas.microsoft.com/office/powerpoint/2010/main" val="3994689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63</Words>
  <Application>Microsoft Macintosh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2</cp:revision>
  <dcterms:created xsi:type="dcterms:W3CDTF">2022-03-13T11:33:24Z</dcterms:created>
  <dcterms:modified xsi:type="dcterms:W3CDTF">2022-03-13T12:04:22Z</dcterms:modified>
</cp:coreProperties>
</file>