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89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3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45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1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20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92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1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9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5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C55EF48-2F00-7641-BF4B-B01649D798F2}"/>
              </a:ext>
            </a:extLst>
          </p:cNvPr>
          <p:cNvGrpSpPr/>
          <p:nvPr/>
        </p:nvGrpSpPr>
        <p:grpSpPr>
          <a:xfrm>
            <a:off x="538459" y="1284940"/>
            <a:ext cx="634429" cy="634429"/>
            <a:chOff x="450351" y="1420402"/>
            <a:chExt cx="634429" cy="634429"/>
          </a:xfrm>
        </p:grpSpPr>
        <p:pic>
          <p:nvPicPr>
            <p:cNvPr id="5" name="图形 4" descr="监视器">
              <a:extLst>
                <a:ext uri="{FF2B5EF4-FFF2-40B4-BE49-F238E27FC236}">
                  <a16:creationId xmlns:a16="http://schemas.microsoft.com/office/drawing/2014/main" id="{77B281D5-6CCD-B247-9C9D-C24ECB242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2ADA76-A09A-FC4A-A3F2-DCBDD1B86F25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2D85F4-BFC1-0944-88FD-C04DBA4F0FFD}"/>
              </a:ext>
            </a:extLst>
          </p:cNvPr>
          <p:cNvGrpSpPr/>
          <p:nvPr/>
        </p:nvGrpSpPr>
        <p:grpSpPr>
          <a:xfrm>
            <a:off x="538459" y="3810670"/>
            <a:ext cx="634429" cy="634429"/>
            <a:chOff x="450351" y="1420402"/>
            <a:chExt cx="634429" cy="634429"/>
          </a:xfrm>
        </p:grpSpPr>
        <p:pic>
          <p:nvPicPr>
            <p:cNvPr id="9" name="图形 8" descr="监视器">
              <a:extLst>
                <a:ext uri="{FF2B5EF4-FFF2-40B4-BE49-F238E27FC236}">
                  <a16:creationId xmlns:a16="http://schemas.microsoft.com/office/drawing/2014/main" id="{38972338-1A3D-8C4B-832C-FBEF57EC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104438F-4ED8-7D45-AEC7-913A5E14769A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360E1EF-72C4-9D48-9E0C-264259C6EB40}"/>
              </a:ext>
            </a:extLst>
          </p:cNvPr>
          <p:cNvSpPr/>
          <p:nvPr/>
        </p:nvSpPr>
        <p:spPr>
          <a:xfrm>
            <a:off x="1573419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7C725E4-7C85-1045-BBEE-6A55BFF7BED6}"/>
              </a:ext>
            </a:extLst>
          </p:cNvPr>
          <p:cNvGrpSpPr/>
          <p:nvPr/>
        </p:nvGrpSpPr>
        <p:grpSpPr>
          <a:xfrm>
            <a:off x="1573419" y="1376391"/>
            <a:ext cx="405275" cy="369333"/>
            <a:chOff x="1485309" y="1511854"/>
            <a:chExt cx="405275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62609-CAD0-D545-AC28-7C7F7295A6BB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3F2FD7-3886-5E4E-B0E2-7E2178299A0A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8D52DC-72C7-A34C-869A-0F3CA7638EC7}"/>
              </a:ext>
            </a:extLst>
          </p:cNvPr>
          <p:cNvGrpSpPr/>
          <p:nvPr/>
        </p:nvGrpSpPr>
        <p:grpSpPr>
          <a:xfrm>
            <a:off x="1573419" y="3882667"/>
            <a:ext cx="405275" cy="369333"/>
            <a:chOff x="1485309" y="1511854"/>
            <a:chExt cx="405275" cy="3693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7B6AED-392D-2441-A0CD-0BF5AD994500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E9EB1A-0A6D-C449-9E57-3CB9DA42BD4E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7801D5F-A171-7447-AEE3-786DCBBCADFC}"/>
              </a:ext>
            </a:extLst>
          </p:cNvPr>
          <p:cNvGrpSpPr/>
          <p:nvPr/>
        </p:nvGrpSpPr>
        <p:grpSpPr>
          <a:xfrm>
            <a:off x="3373061" y="1376391"/>
            <a:ext cx="405275" cy="369333"/>
            <a:chOff x="1485309" y="1511854"/>
            <a:chExt cx="405275" cy="3693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9D7749-C77C-A048-8DFC-2F1A7F8C3652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D20EF50-B2A5-B740-A8F2-9A1199B7C1C2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8EC1A2-8236-D044-8836-D9AC102B9E5D}"/>
              </a:ext>
            </a:extLst>
          </p:cNvPr>
          <p:cNvGrpSpPr/>
          <p:nvPr/>
        </p:nvGrpSpPr>
        <p:grpSpPr>
          <a:xfrm>
            <a:off x="3373061" y="3882667"/>
            <a:ext cx="405275" cy="369333"/>
            <a:chOff x="1485309" y="1511854"/>
            <a:chExt cx="405275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66385E-F676-6642-A543-53D5A029DD42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06459D-A104-AD4D-8D7F-72507B273DF2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3F038BB-D286-9947-BBFB-50768DD0F74A}"/>
              </a:ext>
            </a:extLst>
          </p:cNvPr>
          <p:cNvCxnSpPr>
            <a:cxnSpLocks/>
          </p:cNvCxnSpPr>
          <p:nvPr/>
        </p:nvCxnSpPr>
        <p:spPr>
          <a:xfrm>
            <a:off x="1081229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BF7746A-6CED-5A46-8021-82E03DBE7181}"/>
              </a:ext>
            </a:extLst>
          </p:cNvPr>
          <p:cNvCxnSpPr>
            <a:cxnSpLocks/>
          </p:cNvCxnSpPr>
          <p:nvPr/>
        </p:nvCxnSpPr>
        <p:spPr>
          <a:xfrm>
            <a:off x="1081229" y="4086785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C8F2645-BF18-3B47-BDA4-8F7705DD8CA9}"/>
              </a:ext>
            </a:extLst>
          </p:cNvPr>
          <p:cNvCxnSpPr>
            <a:cxnSpLocks/>
          </p:cNvCxnSpPr>
          <p:nvPr/>
        </p:nvCxnSpPr>
        <p:spPr>
          <a:xfrm>
            <a:off x="3741263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A0964FA-4AAF-014F-AC3A-6F4102901318}"/>
              </a:ext>
            </a:extLst>
          </p:cNvPr>
          <p:cNvGrpSpPr/>
          <p:nvPr/>
        </p:nvGrpSpPr>
        <p:grpSpPr>
          <a:xfrm>
            <a:off x="4159866" y="1284940"/>
            <a:ext cx="634429" cy="634429"/>
            <a:chOff x="450351" y="1420402"/>
            <a:chExt cx="634429" cy="634429"/>
          </a:xfrm>
        </p:grpSpPr>
        <p:pic>
          <p:nvPicPr>
            <p:cNvPr id="38" name="图形 37" descr="监视器">
              <a:extLst>
                <a:ext uri="{FF2B5EF4-FFF2-40B4-BE49-F238E27FC236}">
                  <a16:creationId xmlns:a16="http://schemas.microsoft.com/office/drawing/2014/main" id="{4334E6A0-D643-9745-958B-27936B9E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A8F1549-7479-804F-B11E-8C6C319FC336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5" name="表格 65">
            <a:extLst>
              <a:ext uri="{FF2B5EF4-FFF2-40B4-BE49-F238E27FC236}">
                <a16:creationId xmlns:a16="http://schemas.microsoft.com/office/drawing/2014/main" id="{9CBC563E-9FA7-AB49-B971-4F671D5BF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52412"/>
              </p:ext>
            </p:extLst>
          </p:nvPr>
        </p:nvGraphicFramePr>
        <p:xfrm>
          <a:off x="1921471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2D6DE547-578D-B84A-8732-C8B736FB6892}"/>
              </a:ext>
            </a:extLst>
          </p:cNvPr>
          <p:cNvGrpSpPr/>
          <p:nvPr/>
        </p:nvGrpSpPr>
        <p:grpSpPr>
          <a:xfrm>
            <a:off x="4967891" y="1284940"/>
            <a:ext cx="634429" cy="634429"/>
            <a:chOff x="450351" y="1420402"/>
            <a:chExt cx="634429" cy="634429"/>
          </a:xfrm>
        </p:grpSpPr>
        <p:pic>
          <p:nvPicPr>
            <p:cNvPr id="145" name="图形 144" descr="监视器">
              <a:extLst>
                <a:ext uri="{FF2B5EF4-FFF2-40B4-BE49-F238E27FC236}">
                  <a16:creationId xmlns:a16="http://schemas.microsoft.com/office/drawing/2014/main" id="{20C8EE66-8B31-F14D-A3D4-D30B144C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46DCF73-FA7F-6F41-B13C-DA3EA1621DCC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6EF3B541-F665-0348-B015-C09B47E7B32A}"/>
              </a:ext>
            </a:extLst>
          </p:cNvPr>
          <p:cNvSpPr/>
          <p:nvPr/>
        </p:nvSpPr>
        <p:spPr>
          <a:xfrm>
            <a:off x="6002851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06735E28-3711-BC44-B1E8-83FF047DCCBF}"/>
              </a:ext>
            </a:extLst>
          </p:cNvPr>
          <p:cNvGrpSpPr/>
          <p:nvPr/>
        </p:nvGrpSpPr>
        <p:grpSpPr>
          <a:xfrm>
            <a:off x="6002851" y="1376391"/>
            <a:ext cx="405275" cy="369333"/>
            <a:chOff x="1485309" y="1511854"/>
            <a:chExt cx="405275" cy="369332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276CC4C-EA2A-B940-AE23-2367CA4D9B6C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05B6049C-1319-434A-A42F-634C7EAA7E7E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BB5D57F-F8F8-9348-B424-E861F2551D1D}"/>
              </a:ext>
            </a:extLst>
          </p:cNvPr>
          <p:cNvGrpSpPr/>
          <p:nvPr/>
        </p:nvGrpSpPr>
        <p:grpSpPr>
          <a:xfrm>
            <a:off x="6002851" y="3882667"/>
            <a:ext cx="405275" cy="369333"/>
            <a:chOff x="1485309" y="1511854"/>
            <a:chExt cx="405275" cy="369332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B0AB494-20DD-F449-8570-3C9B5927D98C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D46BA322-44C5-5C4F-ACA9-581B7FEA5E00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EB1FCDB1-ACF8-1D42-9D13-91F086237F6C}"/>
              </a:ext>
            </a:extLst>
          </p:cNvPr>
          <p:cNvGrpSpPr/>
          <p:nvPr/>
        </p:nvGrpSpPr>
        <p:grpSpPr>
          <a:xfrm>
            <a:off x="7802493" y="1376391"/>
            <a:ext cx="405275" cy="369333"/>
            <a:chOff x="1485309" y="1511854"/>
            <a:chExt cx="405275" cy="369332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DBE9529-6E10-5A48-AFBB-E67C28603BC5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8EEE304-4D7D-2D44-A20E-DB3134835C2B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D9472237-D8FB-584F-8BA0-49F04A5A48E1}"/>
              </a:ext>
            </a:extLst>
          </p:cNvPr>
          <p:cNvGrpSpPr/>
          <p:nvPr/>
        </p:nvGrpSpPr>
        <p:grpSpPr>
          <a:xfrm>
            <a:off x="7802493" y="3882667"/>
            <a:ext cx="405275" cy="369333"/>
            <a:chOff x="1485309" y="1511854"/>
            <a:chExt cx="405275" cy="369332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1D38321-B799-6041-BCAB-4BF0E1F56A84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6FD32E9-6B77-164F-8CA8-2EB9F1902CC3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8A9C9D8-2C18-5C4F-8EDE-13DC8EF940A9}"/>
              </a:ext>
            </a:extLst>
          </p:cNvPr>
          <p:cNvCxnSpPr>
            <a:cxnSpLocks/>
          </p:cNvCxnSpPr>
          <p:nvPr/>
        </p:nvCxnSpPr>
        <p:spPr>
          <a:xfrm>
            <a:off x="55106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92D3C087-0937-B346-83EC-43A9F032EDDA}"/>
              </a:ext>
            </a:extLst>
          </p:cNvPr>
          <p:cNvCxnSpPr>
            <a:cxnSpLocks/>
            <a:endCxn id="155" idx="1"/>
          </p:cNvCxnSpPr>
          <p:nvPr/>
        </p:nvCxnSpPr>
        <p:spPr>
          <a:xfrm flipV="1">
            <a:off x="3741263" y="4067334"/>
            <a:ext cx="2261588" cy="8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238B70F4-05FA-B049-87D5-4FE656FECE8F}"/>
              </a:ext>
            </a:extLst>
          </p:cNvPr>
          <p:cNvCxnSpPr>
            <a:cxnSpLocks/>
          </p:cNvCxnSpPr>
          <p:nvPr/>
        </p:nvCxnSpPr>
        <p:spPr>
          <a:xfrm>
            <a:off x="8170695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D7CA41C-7D09-F344-9F2F-B28CB5209139}"/>
              </a:ext>
            </a:extLst>
          </p:cNvPr>
          <p:cNvGrpSpPr/>
          <p:nvPr/>
        </p:nvGrpSpPr>
        <p:grpSpPr>
          <a:xfrm>
            <a:off x="8589298" y="1284940"/>
            <a:ext cx="634429" cy="634429"/>
            <a:chOff x="450351" y="1420402"/>
            <a:chExt cx="634429" cy="634429"/>
          </a:xfrm>
        </p:grpSpPr>
        <p:pic>
          <p:nvPicPr>
            <p:cNvPr id="167" name="图形 166" descr="监视器">
              <a:extLst>
                <a:ext uri="{FF2B5EF4-FFF2-40B4-BE49-F238E27FC236}">
                  <a16:creationId xmlns:a16="http://schemas.microsoft.com/office/drawing/2014/main" id="{5B5BF7FB-6C75-3E4C-903F-21B8A82A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C06E3B22-2F31-6C4E-9E85-65BDB42A3ADD}"/>
                </a:ext>
              </a:extLst>
            </p:cNvPr>
            <p:cNvSpPr txBox="1"/>
            <p:nvPr/>
          </p:nvSpPr>
          <p:spPr>
            <a:xfrm>
              <a:off x="60789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9" name="表格 65">
            <a:extLst>
              <a:ext uri="{FF2B5EF4-FFF2-40B4-BE49-F238E27FC236}">
                <a16:creationId xmlns:a16="http://schemas.microsoft.com/office/drawing/2014/main" id="{83477867-398B-234B-8E10-0C4252D8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92222"/>
              </p:ext>
            </p:extLst>
          </p:nvPr>
        </p:nvGraphicFramePr>
        <p:xfrm>
          <a:off x="6350903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CADED62E-C250-6942-B266-45CFB0B7CB71}"/>
              </a:ext>
            </a:extLst>
          </p:cNvPr>
          <p:cNvGrpSpPr/>
          <p:nvPr/>
        </p:nvGrpSpPr>
        <p:grpSpPr>
          <a:xfrm>
            <a:off x="9393457" y="1284940"/>
            <a:ext cx="634429" cy="634429"/>
            <a:chOff x="450351" y="1420402"/>
            <a:chExt cx="634429" cy="634429"/>
          </a:xfrm>
        </p:grpSpPr>
        <p:pic>
          <p:nvPicPr>
            <p:cNvPr id="171" name="图形 170" descr="监视器">
              <a:extLst>
                <a:ext uri="{FF2B5EF4-FFF2-40B4-BE49-F238E27FC236}">
                  <a16:creationId xmlns:a16="http://schemas.microsoft.com/office/drawing/2014/main" id="{07EAD8B5-545F-A349-A30B-1014D375A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E261818-E82B-3B49-BEC4-6DC68918291A}"/>
                </a:ext>
              </a:extLst>
            </p:cNvPr>
            <p:cNvSpPr txBox="1"/>
            <p:nvPr/>
          </p:nvSpPr>
          <p:spPr>
            <a:xfrm>
              <a:off x="62288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546BF255-C55E-2E4F-A724-18F75974D4D5}"/>
              </a:ext>
            </a:extLst>
          </p:cNvPr>
          <p:cNvSpPr/>
          <p:nvPr/>
        </p:nvSpPr>
        <p:spPr>
          <a:xfrm>
            <a:off x="10428417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29B68FFA-D0D8-E04E-A420-7C1303FA1FAF}"/>
              </a:ext>
            </a:extLst>
          </p:cNvPr>
          <p:cNvGrpSpPr/>
          <p:nvPr/>
        </p:nvGrpSpPr>
        <p:grpSpPr>
          <a:xfrm>
            <a:off x="10428417" y="1376391"/>
            <a:ext cx="405275" cy="369333"/>
            <a:chOff x="1485309" y="1511854"/>
            <a:chExt cx="405275" cy="369332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0FE08DA2-EF10-C543-876A-F5518A63965A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68A5E2E-F1DC-024B-B2E1-599B8F2F20C1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22139817-BA88-3E47-A856-ABC5717E622A}"/>
              </a:ext>
            </a:extLst>
          </p:cNvPr>
          <p:cNvGrpSpPr/>
          <p:nvPr/>
        </p:nvGrpSpPr>
        <p:grpSpPr>
          <a:xfrm>
            <a:off x="10428417" y="3882667"/>
            <a:ext cx="405275" cy="369333"/>
            <a:chOff x="1485309" y="1511854"/>
            <a:chExt cx="405275" cy="369332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8440AE89-A035-704B-82B8-83E02A1CB3C1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7B06DE1-4722-8F42-8C65-8D3CA655EA1F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D74F3DD-202C-014A-9211-AD639D423807}"/>
              </a:ext>
            </a:extLst>
          </p:cNvPr>
          <p:cNvGrpSpPr/>
          <p:nvPr/>
        </p:nvGrpSpPr>
        <p:grpSpPr>
          <a:xfrm>
            <a:off x="12228059" y="1376391"/>
            <a:ext cx="405275" cy="369333"/>
            <a:chOff x="1485309" y="1511854"/>
            <a:chExt cx="405275" cy="369332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F3CFAE9-64A0-C64A-8BDD-7859452F7037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AFBE05D-D5EC-FB49-8027-603EEDD15E07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BF40CDCF-1713-D740-89A3-9DC397389A8B}"/>
              </a:ext>
            </a:extLst>
          </p:cNvPr>
          <p:cNvGrpSpPr/>
          <p:nvPr/>
        </p:nvGrpSpPr>
        <p:grpSpPr>
          <a:xfrm>
            <a:off x="12228059" y="3882667"/>
            <a:ext cx="405275" cy="369333"/>
            <a:chOff x="1485309" y="1511854"/>
            <a:chExt cx="405275" cy="369332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57AC57D-2070-6645-B68E-13EB5183FABB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B734B89A-5159-A147-9802-84EB72CC3DF8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DBDE9A4-5BCC-834F-8C09-FA87CC850AD4}"/>
              </a:ext>
            </a:extLst>
          </p:cNvPr>
          <p:cNvCxnSpPr>
            <a:cxnSpLocks/>
          </p:cNvCxnSpPr>
          <p:nvPr/>
        </p:nvCxnSpPr>
        <p:spPr>
          <a:xfrm>
            <a:off x="9936227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61C6B89A-4536-164D-8A49-EF1FB7E36975}"/>
              </a:ext>
            </a:extLst>
          </p:cNvPr>
          <p:cNvCxnSpPr>
            <a:cxnSpLocks/>
          </p:cNvCxnSpPr>
          <p:nvPr/>
        </p:nvCxnSpPr>
        <p:spPr>
          <a:xfrm>
            <a:off x="125962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9014725-2CA6-664C-BB28-4B341E0335E4}"/>
              </a:ext>
            </a:extLst>
          </p:cNvPr>
          <p:cNvGrpSpPr/>
          <p:nvPr/>
        </p:nvGrpSpPr>
        <p:grpSpPr>
          <a:xfrm>
            <a:off x="13024748" y="1284940"/>
            <a:ext cx="634429" cy="634429"/>
            <a:chOff x="480331" y="1420402"/>
            <a:chExt cx="634429" cy="634429"/>
          </a:xfrm>
        </p:grpSpPr>
        <p:pic>
          <p:nvPicPr>
            <p:cNvPr id="193" name="图形 192" descr="监视器">
              <a:extLst>
                <a:ext uri="{FF2B5EF4-FFF2-40B4-BE49-F238E27FC236}">
                  <a16:creationId xmlns:a16="http://schemas.microsoft.com/office/drawing/2014/main" id="{2B56F12E-8D14-8049-9542-C1E2C051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0331" y="1420402"/>
              <a:ext cx="634429" cy="634429"/>
            </a:xfrm>
            <a:prstGeom prst="rect">
              <a:avLst/>
            </a:prstGeom>
          </p:spPr>
        </p:pic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FCD8231-E30A-C245-96F4-9CFB210E4BCA}"/>
                </a:ext>
              </a:extLst>
            </p:cNvPr>
            <p:cNvSpPr txBox="1"/>
            <p:nvPr/>
          </p:nvSpPr>
          <p:spPr>
            <a:xfrm>
              <a:off x="62288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5" name="表格 65">
            <a:extLst>
              <a:ext uri="{FF2B5EF4-FFF2-40B4-BE49-F238E27FC236}">
                <a16:creationId xmlns:a16="http://schemas.microsoft.com/office/drawing/2014/main" id="{36A26E18-78CD-9449-B366-DB80AEAF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6098"/>
              </p:ext>
            </p:extLst>
          </p:nvPr>
        </p:nvGraphicFramePr>
        <p:xfrm>
          <a:off x="10776469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7A139B3B-2835-424A-BAE3-D22DCA2214B6}"/>
              </a:ext>
            </a:extLst>
          </p:cNvPr>
          <p:cNvCxnSpPr>
            <a:cxnSpLocks/>
          </p:cNvCxnSpPr>
          <p:nvPr/>
        </p:nvCxnSpPr>
        <p:spPr>
          <a:xfrm flipV="1">
            <a:off x="8165437" y="4054315"/>
            <a:ext cx="2261588" cy="8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9FF660F-E087-A64B-B4D3-6C6D80B730F3}"/>
              </a:ext>
            </a:extLst>
          </p:cNvPr>
          <p:cNvCxnSpPr>
            <a:cxnSpLocks/>
          </p:cNvCxnSpPr>
          <p:nvPr/>
        </p:nvCxnSpPr>
        <p:spPr>
          <a:xfrm>
            <a:off x="12596261" y="408678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8595BEBA-0E2C-4245-9B58-514ADB0576E2}"/>
              </a:ext>
            </a:extLst>
          </p:cNvPr>
          <p:cNvGrpSpPr/>
          <p:nvPr/>
        </p:nvGrpSpPr>
        <p:grpSpPr>
          <a:xfrm>
            <a:off x="13024748" y="3810670"/>
            <a:ext cx="634429" cy="634429"/>
            <a:chOff x="450351" y="1420402"/>
            <a:chExt cx="634429" cy="634429"/>
          </a:xfrm>
        </p:grpSpPr>
        <p:pic>
          <p:nvPicPr>
            <p:cNvPr id="204" name="图形 203" descr="监视器">
              <a:extLst>
                <a:ext uri="{FF2B5EF4-FFF2-40B4-BE49-F238E27FC236}">
                  <a16:creationId xmlns:a16="http://schemas.microsoft.com/office/drawing/2014/main" id="{D735376B-29C3-FA40-8536-ED249156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197BA22F-D554-EC43-9AEF-878A23A78546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231BB671-6267-5B43-95B6-5E7F3D22AFD7}"/>
              </a:ext>
            </a:extLst>
          </p:cNvPr>
          <p:cNvCxnSpPr>
            <a:cxnSpLocks/>
          </p:cNvCxnSpPr>
          <p:nvPr/>
        </p:nvCxnSpPr>
        <p:spPr>
          <a:xfrm>
            <a:off x="125962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282C3F65-121E-AF42-8D73-D977B134C577}"/>
              </a:ext>
            </a:extLst>
          </p:cNvPr>
          <p:cNvGrpSpPr/>
          <p:nvPr/>
        </p:nvGrpSpPr>
        <p:grpSpPr>
          <a:xfrm>
            <a:off x="12994768" y="1284940"/>
            <a:ext cx="634429" cy="634429"/>
            <a:chOff x="450351" y="1420402"/>
            <a:chExt cx="634429" cy="634429"/>
          </a:xfrm>
        </p:grpSpPr>
        <p:pic>
          <p:nvPicPr>
            <p:cNvPr id="208" name="图形 207" descr="监视器">
              <a:extLst>
                <a:ext uri="{FF2B5EF4-FFF2-40B4-BE49-F238E27FC236}">
                  <a16:creationId xmlns:a16="http://schemas.microsoft.com/office/drawing/2014/main" id="{A4928458-8F73-B147-AD96-5E0BDAF2C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64332CB2-DDF4-954D-B643-A974057BC36B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5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30</Words>
  <Application>Microsoft Macintosh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2022-03-16T02:18:39Z</dcterms:created>
  <dcterms:modified xsi:type="dcterms:W3CDTF">2022-03-16T02:39:01Z</dcterms:modified>
</cp:coreProperties>
</file>