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DEE4-349F-5742-B298-264BC155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9D1EF-CFB7-9941-9D3D-EA1C4923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94C82-AE06-D44B-AED3-99CF73D0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C1564-DD1B-8F44-AF64-2407794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6FF1-42F4-4947-A31C-5A0FE8E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9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AADA-4E96-F74E-AB82-1A341F71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84DA5-9950-8A43-94B5-3408BE97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D55AF-D822-A746-BA59-B032FF19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4D63-3E48-4D45-82D3-90B74AB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33AF6-5A35-7E41-A16F-C96F7AB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1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A6387-0389-3F42-9DB8-432CB0EB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ABC82-8C93-A547-832F-BDA15134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6538C-1094-6546-866D-0A6753C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3827E-F6F2-4241-AE9A-8BEDAA7F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7E58C-86A3-2E47-BEB5-F7CABA0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7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9F0F8-8C97-7C42-979D-E4AE280C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6527D-D49F-964F-ACC2-A6E9F041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6759-8DA0-BF43-8FC0-E861C19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8AB66-E353-E144-9F64-02F39A06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7D4B0-AFCA-3141-87AE-E8BA9F50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2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64BE5-0B1B-CE4D-9DB9-7F3F867F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AF7A3-A404-6147-9632-76502E4E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CA4E0-A6ED-E54E-A2FB-D8BFB675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88CFD-EF13-E84C-B049-0680D6F3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3B827-BF07-0F4E-A522-B50E2B82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2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137E5-A71B-4641-968A-0650C35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E4B43-E0D7-D94B-B7DC-759A7B4A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74654-2EDD-C245-813A-246D580A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79AB8-E9CB-3A49-BFBF-F323509A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FB96B-16C6-E941-A059-1F445455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0426B-0A31-3340-A4FD-3D7AC6F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0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B43D-E362-1C4C-844D-05C7FB03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D2B1F-8CC4-C54E-9131-4BFA88F1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A9B07-DC4D-2348-9721-11CF8A75F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CC1EC-98D6-7640-A8CC-54800C98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76BAC-2424-874A-AC2C-B3AFE8179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4D3D9-6AC6-4542-998F-F26D3825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F42D6F-F03D-AD48-BA5D-E2FB9809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A5A38C-C070-6F46-BC4F-F5FE5D74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0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0EB70-45FC-9D47-9DF8-1A8FAA3C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BF86B2-17FB-934E-A010-E60D2EFF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07445-DFF2-AE44-A0E5-4702061F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E312D-1ACA-0F4E-A011-74EAC9AB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3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16627-4F5E-904C-9061-40D62653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BCCE7C-CE6A-6149-984B-81FC6572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F77A6-8ACA-E54B-9C1F-448960C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1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3E50-20FB-D449-BD1C-0994D3A8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904B7-CB68-684C-831D-D245C451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5CED5-B1F0-624D-9FDF-3DE39B8B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0016A-292A-D948-9980-5C98176C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30A68-3C49-0948-9CDE-F0FA07A4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9F66A-5E6D-0547-A983-B2F563F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2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B2D3-8D9E-5C45-94E3-05FF79F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1C47DC-E787-254A-9B6F-B90A2F783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D88AE-A6C5-0F4D-A519-95195C4B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FDCA3-8815-E74F-B27B-257299F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6FCA3-973D-F146-A6B2-552D01D9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12431-9D15-EF4F-A8F3-2E119196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4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0A337-9E93-4142-8BD4-2816AFA3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99CA3-7B58-6246-86BC-F3E7EE4D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06A1D-3241-124A-BBC0-A76C7E4D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680B-3FFC-594C-8FDA-8357AED1446A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747D0-086D-6548-A8C4-529AB3BB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990E-2C02-DB4E-8B90-FE0AA23F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CF3-97D4-9A40-ABB3-F0C06256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2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F52CCC-D2B3-6043-B7AF-6B8965CA07B5}"/>
              </a:ext>
            </a:extLst>
          </p:cNvPr>
          <p:cNvSpPr txBox="1"/>
          <p:nvPr/>
        </p:nvSpPr>
        <p:spPr>
          <a:xfrm>
            <a:off x="945224" y="1253446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100" dirty="0"/>
              <a:t>128.14.35.7/20</a:t>
            </a:r>
            <a:endParaRPr kumimoji="1" lang="zh-CN" altLang="en-US" sz="2400" b="1" spc="1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7D6C0A3-4C16-D84B-B45E-D548972C5F1E}"/>
              </a:ext>
            </a:extLst>
          </p:cNvPr>
          <p:cNvCxnSpPr/>
          <p:nvPr/>
        </p:nvCxnSpPr>
        <p:spPr>
          <a:xfrm>
            <a:off x="3339100" y="1509628"/>
            <a:ext cx="30308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6C8E49C-5962-8542-8FC0-395A1EEE28D9}"/>
              </a:ext>
            </a:extLst>
          </p:cNvPr>
          <p:cNvSpPr txBox="1"/>
          <p:nvPr/>
        </p:nvSpPr>
        <p:spPr>
          <a:xfrm>
            <a:off x="6501829" y="1253445"/>
            <a:ext cx="551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100" dirty="0"/>
              <a:t>128.14.0010</a:t>
            </a:r>
            <a:r>
              <a:rPr kumimoji="1" lang="zh-CN" altLang="en-US" sz="2400" b="1" spc="100" dirty="0"/>
              <a:t> </a:t>
            </a:r>
            <a:r>
              <a:rPr kumimoji="1" lang="en-US" altLang="zh-CN" sz="2400" b="1" spc="100" dirty="0"/>
              <a:t>0011.00000111</a:t>
            </a:r>
            <a:endParaRPr kumimoji="1" lang="zh-CN" altLang="en-US" sz="2400" b="1" spc="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644795-CE14-3445-B324-181839DF66F8}"/>
              </a:ext>
            </a:extLst>
          </p:cNvPr>
          <p:cNvSpPr txBox="1"/>
          <p:nvPr/>
        </p:nvSpPr>
        <p:spPr>
          <a:xfrm>
            <a:off x="945224" y="1971293"/>
            <a:ext cx="392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pc="100" dirty="0"/>
              <a:t>最小地址：</a:t>
            </a:r>
            <a:r>
              <a:rPr kumimoji="1" lang="en-US" altLang="zh-CN" sz="2400" b="1" spc="100" dirty="0"/>
              <a:t>128.14.32.0</a:t>
            </a:r>
            <a:endParaRPr kumimoji="1" lang="zh-CN" altLang="en-US" sz="2400" b="1" spc="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37136-3C1A-CD49-B337-C36DB826B7B6}"/>
              </a:ext>
            </a:extLst>
          </p:cNvPr>
          <p:cNvSpPr txBox="1"/>
          <p:nvPr/>
        </p:nvSpPr>
        <p:spPr>
          <a:xfrm>
            <a:off x="6501828" y="1971292"/>
            <a:ext cx="551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100" dirty="0"/>
              <a:t>128.14.0010</a:t>
            </a:r>
            <a:r>
              <a:rPr kumimoji="1" lang="zh-CN" altLang="en-US" sz="2400" b="1" spc="100" dirty="0"/>
              <a:t> </a:t>
            </a:r>
            <a:r>
              <a:rPr kumimoji="1" lang="en-US" altLang="zh-CN" sz="2400" b="1" spc="100" dirty="0"/>
              <a:t>0000.00000000</a:t>
            </a:r>
            <a:endParaRPr kumimoji="1" lang="zh-CN" altLang="en-US" sz="2400" b="1" spc="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FD8026-C58A-3F43-B1DD-F3290F950439}"/>
              </a:ext>
            </a:extLst>
          </p:cNvPr>
          <p:cNvSpPr txBox="1"/>
          <p:nvPr/>
        </p:nvSpPr>
        <p:spPr>
          <a:xfrm>
            <a:off x="945224" y="2663788"/>
            <a:ext cx="392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pc="100" dirty="0"/>
              <a:t>最大地址：</a:t>
            </a:r>
            <a:r>
              <a:rPr kumimoji="1" lang="en-US" altLang="zh-CN" sz="2400" b="1" spc="100" dirty="0"/>
              <a:t>128.14.47.255</a:t>
            </a:r>
            <a:endParaRPr kumimoji="1" lang="zh-CN" altLang="en-US" sz="2400" b="1" spc="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61657-246B-7B4E-947E-EC16E52DA086}"/>
              </a:ext>
            </a:extLst>
          </p:cNvPr>
          <p:cNvSpPr txBox="1"/>
          <p:nvPr/>
        </p:nvSpPr>
        <p:spPr>
          <a:xfrm>
            <a:off x="6501828" y="2663787"/>
            <a:ext cx="551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100" dirty="0"/>
              <a:t>128.14.0010</a:t>
            </a:r>
            <a:r>
              <a:rPr kumimoji="1" lang="zh-CN" altLang="en-US" sz="2400" b="1" spc="100" dirty="0"/>
              <a:t> </a:t>
            </a:r>
            <a:r>
              <a:rPr kumimoji="1" lang="en-US" altLang="zh-CN" sz="2400" b="1" spc="100" dirty="0"/>
              <a:t>1111.11111111</a:t>
            </a:r>
            <a:endParaRPr kumimoji="1" lang="zh-CN" altLang="en-US" sz="2400" b="1" spc="100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D7AF82B-D088-0446-A6F0-7E7CEDF797EF}"/>
              </a:ext>
            </a:extLst>
          </p:cNvPr>
          <p:cNvCxnSpPr>
            <a:cxnSpLocks/>
          </p:cNvCxnSpPr>
          <p:nvPr/>
        </p:nvCxnSpPr>
        <p:spPr>
          <a:xfrm>
            <a:off x="6501828" y="852755"/>
            <a:ext cx="0" cy="227269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B4A3489-A6D8-9642-92F2-247C7498E53D}"/>
              </a:ext>
            </a:extLst>
          </p:cNvPr>
          <p:cNvCxnSpPr>
            <a:cxnSpLocks/>
          </p:cNvCxnSpPr>
          <p:nvPr/>
        </p:nvCxnSpPr>
        <p:spPr>
          <a:xfrm>
            <a:off x="8472754" y="852755"/>
            <a:ext cx="0" cy="227269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44C0916-F1B4-DC47-AD68-B81A05B1B651}"/>
              </a:ext>
            </a:extLst>
          </p:cNvPr>
          <p:cNvCxnSpPr>
            <a:cxnSpLocks/>
          </p:cNvCxnSpPr>
          <p:nvPr/>
        </p:nvCxnSpPr>
        <p:spPr>
          <a:xfrm>
            <a:off x="10846084" y="852755"/>
            <a:ext cx="0" cy="227269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F2B55-F250-DD46-821A-059DB24DBB66}"/>
              </a:ext>
            </a:extLst>
          </p:cNvPr>
          <p:cNvSpPr txBox="1"/>
          <p:nvPr/>
        </p:nvSpPr>
        <p:spPr>
          <a:xfrm>
            <a:off x="6865705" y="989456"/>
            <a:ext cx="1243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/>
              <a:t>20</a:t>
            </a:r>
            <a:r>
              <a:rPr kumimoji="1" lang="zh-CN" altLang="en-US" sz="1100" b="1" dirty="0"/>
              <a:t>比特网络前缀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69C6E7-0679-784A-B2FF-A76FE0920C12}"/>
              </a:ext>
            </a:extLst>
          </p:cNvPr>
          <p:cNvSpPr txBox="1"/>
          <p:nvPr/>
        </p:nvSpPr>
        <p:spPr>
          <a:xfrm>
            <a:off x="8981324" y="989456"/>
            <a:ext cx="1243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/>
              <a:t>12</a:t>
            </a:r>
            <a:r>
              <a:rPr kumimoji="1" lang="zh-CN" altLang="en-US" sz="1100" b="1" dirty="0"/>
              <a:t>比特主机号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6727BD2-A6F6-B648-8FA5-07AC5A34A6F8}"/>
              </a:ext>
            </a:extLst>
          </p:cNvPr>
          <p:cNvCxnSpPr>
            <a:cxnSpLocks/>
          </p:cNvCxnSpPr>
          <p:nvPr/>
        </p:nvCxnSpPr>
        <p:spPr>
          <a:xfrm flipH="1">
            <a:off x="6501828" y="1120261"/>
            <a:ext cx="47574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FE18CB5-7787-594C-8DBA-890CDB4928A0}"/>
              </a:ext>
            </a:extLst>
          </p:cNvPr>
          <p:cNvCxnSpPr>
            <a:cxnSpLocks/>
          </p:cNvCxnSpPr>
          <p:nvPr/>
        </p:nvCxnSpPr>
        <p:spPr>
          <a:xfrm flipH="1">
            <a:off x="8472754" y="1120261"/>
            <a:ext cx="70641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774B3B4-9E49-E44C-8F51-49C5858CD034}"/>
              </a:ext>
            </a:extLst>
          </p:cNvPr>
          <p:cNvCxnSpPr>
            <a:cxnSpLocks/>
          </p:cNvCxnSpPr>
          <p:nvPr/>
        </p:nvCxnSpPr>
        <p:spPr>
          <a:xfrm>
            <a:off x="7993003" y="1120261"/>
            <a:ext cx="47975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B2A7E9D-3E9E-9944-B03C-92941A584111}"/>
              </a:ext>
            </a:extLst>
          </p:cNvPr>
          <p:cNvCxnSpPr>
            <a:cxnSpLocks/>
          </p:cNvCxnSpPr>
          <p:nvPr/>
        </p:nvCxnSpPr>
        <p:spPr>
          <a:xfrm>
            <a:off x="10037298" y="1120261"/>
            <a:ext cx="80878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47B6C2C-25A3-3647-A6BF-432B3EFF0C3C}"/>
              </a:ext>
            </a:extLst>
          </p:cNvPr>
          <p:cNvSpPr txBox="1"/>
          <p:nvPr/>
        </p:nvSpPr>
        <p:spPr>
          <a:xfrm>
            <a:off x="945224" y="3372693"/>
            <a:ext cx="392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pc="100" dirty="0"/>
              <a:t>地址数量：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76B8AE-9375-724C-9315-D59B2D33325C}"/>
              </a:ext>
            </a:extLst>
          </p:cNvPr>
          <p:cNvSpPr txBox="1"/>
          <p:nvPr/>
        </p:nvSpPr>
        <p:spPr>
          <a:xfrm>
            <a:off x="945224" y="4081598"/>
            <a:ext cx="392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pc="100" dirty="0"/>
              <a:t>聚合</a:t>
            </a:r>
            <a:r>
              <a:rPr kumimoji="1" lang="en-US" altLang="zh-CN" sz="2400" b="1" spc="100" dirty="0"/>
              <a:t>C</a:t>
            </a:r>
            <a:r>
              <a:rPr kumimoji="1" lang="zh-CN" altLang="en-US" sz="2400" b="1" spc="100" dirty="0"/>
              <a:t>类网的数量：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87B9364-DDFF-AF44-98A0-FC915A2B986B}"/>
              </a:ext>
            </a:extLst>
          </p:cNvPr>
          <p:cNvSpPr txBox="1"/>
          <p:nvPr/>
        </p:nvSpPr>
        <p:spPr>
          <a:xfrm>
            <a:off x="945224" y="4790502"/>
            <a:ext cx="392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pc="100" dirty="0"/>
              <a:t>地址掩码：</a:t>
            </a:r>
            <a:r>
              <a:rPr kumimoji="1" lang="en-US" altLang="zh-CN" sz="2400" b="1" spc="100" dirty="0"/>
              <a:t>255.255.240.0</a:t>
            </a:r>
            <a:endParaRPr kumimoji="1" lang="zh-CN" altLang="en-US" sz="2400" b="1" spc="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982D7C-573E-374A-84FA-A425D0C70031}"/>
              </a:ext>
            </a:extLst>
          </p:cNvPr>
          <p:cNvSpPr txBox="1"/>
          <p:nvPr/>
        </p:nvSpPr>
        <p:spPr>
          <a:xfrm>
            <a:off x="5599880" y="4790502"/>
            <a:ext cx="645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pc="100" dirty="0"/>
              <a:t>11111111.11111111.1111</a:t>
            </a:r>
            <a:r>
              <a:rPr kumimoji="1" lang="zh-CN" altLang="en-US" sz="2400" b="1" spc="100" dirty="0"/>
              <a:t> </a:t>
            </a:r>
            <a:r>
              <a:rPr kumimoji="1" lang="en-US" altLang="zh-CN" sz="2400" b="1" spc="100" dirty="0"/>
              <a:t>0000.00000000</a:t>
            </a:r>
            <a:endParaRPr kumimoji="1" lang="zh-CN" altLang="en-US" sz="2400" b="1" spc="100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6C96B3CF-809E-9444-9FF6-1015526D8CA8}"/>
              </a:ext>
            </a:extLst>
          </p:cNvPr>
          <p:cNvCxnSpPr>
            <a:cxnSpLocks/>
          </p:cNvCxnSpPr>
          <p:nvPr/>
        </p:nvCxnSpPr>
        <p:spPr>
          <a:xfrm>
            <a:off x="5661524" y="4425044"/>
            <a:ext cx="0" cy="9894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1400A7C-29C5-3A42-A0A0-87DBE30E5355}"/>
              </a:ext>
            </a:extLst>
          </p:cNvPr>
          <p:cNvSpPr txBox="1"/>
          <p:nvPr/>
        </p:nvSpPr>
        <p:spPr>
          <a:xfrm>
            <a:off x="7180388" y="4543263"/>
            <a:ext cx="812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/>
              <a:t>20</a:t>
            </a:r>
            <a:r>
              <a:rPr kumimoji="1" lang="zh-CN" altLang="en-US" sz="1100" b="1" dirty="0"/>
              <a:t>比特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73575DB-1062-4B45-A5AE-6C01C7AE0465}"/>
              </a:ext>
            </a:extLst>
          </p:cNvPr>
          <p:cNvCxnSpPr>
            <a:cxnSpLocks/>
          </p:cNvCxnSpPr>
          <p:nvPr/>
        </p:nvCxnSpPr>
        <p:spPr>
          <a:xfrm flipH="1">
            <a:off x="5661523" y="4674068"/>
            <a:ext cx="167422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43F06409-E1A6-6F4E-85B4-BB528AFF534E}"/>
              </a:ext>
            </a:extLst>
          </p:cNvPr>
          <p:cNvCxnSpPr>
            <a:cxnSpLocks/>
          </p:cNvCxnSpPr>
          <p:nvPr/>
        </p:nvCxnSpPr>
        <p:spPr>
          <a:xfrm>
            <a:off x="7828908" y="4674068"/>
            <a:ext cx="171453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7F5B828D-EBF5-0348-AE73-E8052F226826}"/>
              </a:ext>
            </a:extLst>
          </p:cNvPr>
          <p:cNvCxnSpPr>
            <a:cxnSpLocks/>
          </p:cNvCxnSpPr>
          <p:nvPr/>
        </p:nvCxnSpPr>
        <p:spPr>
          <a:xfrm>
            <a:off x="9543443" y="4435318"/>
            <a:ext cx="0" cy="9894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8DE4E7D9-900D-534D-849F-319089060ACF}"/>
              </a:ext>
            </a:extLst>
          </p:cNvPr>
          <p:cNvCxnSpPr>
            <a:cxnSpLocks/>
          </p:cNvCxnSpPr>
          <p:nvPr/>
        </p:nvCxnSpPr>
        <p:spPr>
          <a:xfrm>
            <a:off x="11906500" y="4373674"/>
            <a:ext cx="0" cy="9894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95EF165-0A5E-E34B-9610-493A539E538C}"/>
              </a:ext>
            </a:extLst>
          </p:cNvPr>
          <p:cNvSpPr txBox="1"/>
          <p:nvPr/>
        </p:nvSpPr>
        <p:spPr>
          <a:xfrm>
            <a:off x="10317946" y="4544298"/>
            <a:ext cx="812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/>
              <a:t>12</a:t>
            </a:r>
            <a:r>
              <a:rPr kumimoji="1" lang="zh-CN" altLang="en-US" sz="1100" b="1" dirty="0"/>
              <a:t>比特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F6077B2C-1146-6C44-A3BF-491230FC756F}"/>
              </a:ext>
            </a:extLst>
          </p:cNvPr>
          <p:cNvCxnSpPr>
            <a:cxnSpLocks/>
          </p:cNvCxnSpPr>
          <p:nvPr/>
        </p:nvCxnSpPr>
        <p:spPr>
          <a:xfrm flipH="1">
            <a:off x="9532411" y="4669658"/>
            <a:ext cx="93695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C380ABFA-1914-C442-A416-F2A91699A581}"/>
              </a:ext>
            </a:extLst>
          </p:cNvPr>
          <p:cNvCxnSpPr>
            <a:cxnSpLocks/>
          </p:cNvCxnSpPr>
          <p:nvPr/>
        </p:nvCxnSpPr>
        <p:spPr>
          <a:xfrm>
            <a:off x="10972800" y="4685377"/>
            <a:ext cx="9337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9B8E92A-5396-4C49-BFE1-3FF8F80FDD8B}"/>
                  </a:ext>
                </a:extLst>
              </p:cNvPr>
              <p:cNvSpPr txBox="1"/>
              <p:nvPr/>
            </p:nvSpPr>
            <p:spPr>
              <a:xfrm>
                <a:off x="2573678" y="3391477"/>
                <a:ext cx="185076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p>
                      </m:sSup>
                    </m:oMath>
                  </m:oMathPara>
                </a14:m>
                <a:endParaRPr kumimoji="1" lang="en-US" altLang="zh-CN" b="1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9B8E92A-5396-4C49-BFE1-3FF8F80F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78" y="3391477"/>
                <a:ext cx="1850763" cy="377667"/>
              </a:xfrm>
              <a:prstGeom prst="rect">
                <a:avLst/>
              </a:prstGeom>
              <a:blipFill>
                <a:blip r:embed="rId2"/>
                <a:stretch>
                  <a:fillRect l="-2721" t="-3226" r="-68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D38DCF8-11BB-B447-9FB0-DCE31E67C635}"/>
                  </a:ext>
                </a:extLst>
              </p:cNvPr>
              <p:cNvSpPr txBox="1"/>
              <p:nvPr/>
            </p:nvSpPr>
            <p:spPr>
              <a:xfrm>
                <a:off x="3778619" y="4100382"/>
                <a:ext cx="168199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kumimoji="1" lang="en-US" altLang="zh-CN" b="1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D38DCF8-11BB-B447-9FB0-DCE31E67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19" y="4100382"/>
                <a:ext cx="1681999" cy="377667"/>
              </a:xfrm>
              <a:prstGeom prst="rect">
                <a:avLst/>
              </a:prstGeom>
              <a:blipFill>
                <a:blip r:embed="rId3"/>
                <a:stretch>
                  <a:fillRect l="-2985" t="-6667" r="-7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25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2022-03-23T11:13:28Z</dcterms:created>
  <dcterms:modified xsi:type="dcterms:W3CDTF">2022-03-23T11:30:06Z</dcterms:modified>
</cp:coreProperties>
</file>