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0" d="100"/>
          <a:sy n="120" d="100"/>
        </p:scale>
        <p:origin x="8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2740E-8010-E94D-BE76-7DD57030A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B4F5-ABBD-5648-A7EF-F71759E41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EB8B9-D0F9-6142-9E4B-69F64DF7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1AC16-0832-7947-9416-75B1D8D0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FCD77-C5EC-DA44-BE64-6C664C0D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8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A08A7-C569-0A43-904B-69B90DE9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FFB21-87A9-CC4A-BCCD-CF66E50E4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DF71E-BD65-2E4B-94C9-DC49E1D0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9A29C-C98A-6E4B-9872-0075BFD4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2ACD8-1EBA-9146-8332-BBE8C818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24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0DF226-F6C1-6A4C-89F3-F5BCDA3FE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FB765-4F00-254D-AC91-D3BAC073E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A94EE-965A-7F4C-8098-2E7D56D1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6C638-AAC6-E546-91BA-C67FAA58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C4D75-CAC0-3446-AFEE-C1935223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25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A50C2-9EF0-1A4F-8C95-3B242147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F1F0F-E638-5E46-B9B0-144F5F3F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656BF-CE1A-1840-8E85-54440B06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7F559-BB2B-DF4B-80E9-2B55B345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75E4D-1568-654E-AFF9-540E088A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87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6635D-9DC8-4C4A-9367-1057F499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9351B-EAB6-FD4A-B768-65907470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63419-5487-B74D-A257-AB2AD50C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BD4AD-63C2-694F-968F-63045644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9F3DF-6FF8-E040-9E89-AF30FA24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5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8F886-8113-604F-8C6E-30B9EC00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5259A-2880-4245-9394-1E865939C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3BE6C-3285-5D4A-BD7B-A11C5D1B2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E8514-897D-C746-94F1-AF8359C4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53AE6-19F8-F646-8F35-F177981C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8EA440-BE19-9148-B5F0-18AC7BA5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04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4ED91-20AA-3F4B-BA97-DE86497A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E162E-34BE-014A-B13A-86A1DFBBE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AE09E3-44C7-BB4B-8633-9F8D5A92E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C34B13-5B8C-6D41-9A27-8EF8B08BF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B90B5C-3C39-464A-BF1C-D88EA945E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EBA7B1-EEE8-384D-854C-362A2BCF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43E490-2E8F-4242-A52B-7E27AA80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082AEA-D50B-5746-B0EB-73C17A08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22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8FA92-002B-DC47-A3FD-85F714D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AFE930-518D-7A46-8DE4-2CC9984C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30A326-0BB9-7045-AD3E-DDD4E372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EBFFE5-1D60-5C46-B023-798B0D2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9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462B35-9D43-B14F-9E24-974C4877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1FD8A1-911C-CE4D-8469-B886482C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4EF0C-771D-9A4E-A685-3E23E5FF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37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D9BAF-BB00-064C-98B6-8FCBCF2A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DB867-C10D-BA47-97C3-E364305D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EACE91-B77D-314D-94AC-91B4EDB92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6592B-4440-4245-B82D-D210E5F0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42E90-B0AD-4146-8D7B-3A1200CA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8E191-8E7E-824F-816C-11FABDB7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1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95D04-0DDE-474C-AF10-49767947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7E9B2C-010B-2649-8286-816F43387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4E2980-2F68-FE4D-AF48-FAD2991B6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D2610-46CF-2F4F-8DFA-25465FA1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4E5FB-E676-DB44-9BEA-12321E29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227F9-2CD6-8E46-852C-31F0EF55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35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3EEE92-1ED0-0E4B-9C9B-DB8F5A25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AFE6F-4781-1146-ADD2-D667DF7CC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C4BEB-7EB4-F549-B99A-68661B88B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9FF1E-8AA7-E34F-AD03-D07D39987B81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3CA5A-5F7F-CC4E-941D-93F982685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193D4-ACD2-1A4F-931F-42CCA7F72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C00F-7653-514F-8178-2C4AFF5E20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04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4D491C1-78CB-054D-89CF-C21CA7474F41}"/>
              </a:ext>
            </a:extLst>
          </p:cNvPr>
          <p:cNvGrpSpPr/>
          <p:nvPr/>
        </p:nvGrpSpPr>
        <p:grpSpPr>
          <a:xfrm>
            <a:off x="3502885" y="482881"/>
            <a:ext cx="811428" cy="811428"/>
            <a:chOff x="3204935" y="82193"/>
            <a:chExt cx="811428" cy="811428"/>
          </a:xfrm>
        </p:grpSpPr>
        <p:pic>
          <p:nvPicPr>
            <p:cNvPr id="5" name="图形 4" descr="监视器">
              <a:extLst>
                <a:ext uri="{FF2B5EF4-FFF2-40B4-BE49-F238E27FC236}">
                  <a16:creationId xmlns:a16="http://schemas.microsoft.com/office/drawing/2014/main" id="{C313A5FA-08AB-EB44-8AED-6640990A6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04935" y="82193"/>
              <a:ext cx="811428" cy="811428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FC0CED-84E4-2645-8626-F8D68CD7271B}"/>
                </a:ext>
              </a:extLst>
            </p:cNvPr>
            <p:cNvSpPr txBox="1"/>
            <p:nvPr/>
          </p:nvSpPr>
          <p:spPr>
            <a:xfrm>
              <a:off x="3274227" y="195430"/>
              <a:ext cx="67284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TCP</a:t>
              </a:r>
            </a:p>
            <a:p>
              <a:pPr algn="ctr"/>
              <a:r>
                <a:rPr kumimoji="1" lang="zh-CN" altLang="en-US" sz="1200" b="1" dirty="0"/>
                <a:t>客户端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71C7A74-5128-B04A-B9E2-6E8B7E670DDF}"/>
              </a:ext>
            </a:extLst>
          </p:cNvPr>
          <p:cNvGrpSpPr/>
          <p:nvPr/>
        </p:nvGrpSpPr>
        <p:grpSpPr>
          <a:xfrm>
            <a:off x="7471973" y="482881"/>
            <a:ext cx="811428" cy="811428"/>
            <a:chOff x="3204935" y="82193"/>
            <a:chExt cx="811428" cy="811428"/>
          </a:xfrm>
        </p:grpSpPr>
        <p:pic>
          <p:nvPicPr>
            <p:cNvPr id="10" name="图形 9" descr="监视器">
              <a:extLst>
                <a:ext uri="{FF2B5EF4-FFF2-40B4-BE49-F238E27FC236}">
                  <a16:creationId xmlns:a16="http://schemas.microsoft.com/office/drawing/2014/main" id="{2E105522-3F77-C74D-B9E2-C3ED11FF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04935" y="82193"/>
              <a:ext cx="811428" cy="81142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5381F23-0783-CC45-AE32-CE6A41ACF0CD}"/>
                </a:ext>
              </a:extLst>
            </p:cNvPr>
            <p:cNvSpPr txBox="1"/>
            <p:nvPr/>
          </p:nvSpPr>
          <p:spPr>
            <a:xfrm>
              <a:off x="3274227" y="195430"/>
              <a:ext cx="67284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TCP</a:t>
              </a:r>
            </a:p>
            <a:p>
              <a:pPr algn="ctr"/>
              <a:r>
                <a:rPr kumimoji="1" lang="zh-CN" altLang="en-US" sz="1200" b="1" dirty="0"/>
                <a:t>服务器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70BB222-1BF9-6041-AE22-3606A2E6E98E}"/>
              </a:ext>
            </a:extLst>
          </p:cNvPr>
          <p:cNvSpPr/>
          <p:nvPr/>
        </p:nvSpPr>
        <p:spPr>
          <a:xfrm>
            <a:off x="3117487" y="1294309"/>
            <a:ext cx="1582221" cy="709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781ED9-3D4E-FF4B-839C-3F4787A7F7C9}"/>
              </a:ext>
            </a:extLst>
          </p:cNvPr>
          <p:cNvSpPr txBox="1"/>
          <p:nvPr/>
        </p:nvSpPr>
        <p:spPr>
          <a:xfrm>
            <a:off x="3045569" y="1325719"/>
            <a:ext cx="179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ESTABLISHED</a:t>
            </a:r>
          </a:p>
          <a:p>
            <a:pPr algn="ctr"/>
            <a:r>
              <a:rPr kumimoji="1" lang="zh-CN" altLang="en-US" b="1" dirty="0"/>
              <a:t>连接已建立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45E1311-2FB6-B240-9E41-AA9A11325EA1}"/>
              </a:ext>
            </a:extLst>
          </p:cNvPr>
          <p:cNvSpPr/>
          <p:nvPr/>
        </p:nvSpPr>
        <p:spPr>
          <a:xfrm>
            <a:off x="7132970" y="1282858"/>
            <a:ext cx="1582221" cy="709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E501BA-33AE-D548-8224-43819D19BB23}"/>
              </a:ext>
            </a:extLst>
          </p:cNvPr>
          <p:cNvSpPr txBox="1"/>
          <p:nvPr/>
        </p:nvSpPr>
        <p:spPr>
          <a:xfrm>
            <a:off x="7061052" y="1314268"/>
            <a:ext cx="179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ESTABLISHED</a:t>
            </a:r>
          </a:p>
          <a:p>
            <a:pPr algn="ctr"/>
            <a:r>
              <a:rPr kumimoji="1" lang="zh-CN" altLang="en-US" b="1" dirty="0"/>
              <a:t>连接已建立</a:t>
            </a:r>
          </a:p>
        </p:txBody>
      </p:sp>
      <p:sp>
        <p:nvSpPr>
          <p:cNvPr id="6" name="上下箭头 5">
            <a:extLst>
              <a:ext uri="{FF2B5EF4-FFF2-40B4-BE49-F238E27FC236}">
                <a16:creationId xmlns:a16="http://schemas.microsoft.com/office/drawing/2014/main" id="{4C036559-655D-2045-BFB8-C92B381A80E9}"/>
              </a:ext>
            </a:extLst>
          </p:cNvPr>
          <p:cNvSpPr/>
          <p:nvPr/>
        </p:nvSpPr>
        <p:spPr>
          <a:xfrm rot="16200000">
            <a:off x="5594002" y="441590"/>
            <a:ext cx="646331" cy="2431605"/>
          </a:xfrm>
          <a:prstGeom prst="upDownArrow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A914CD-8AA1-CA40-970B-3925E68DC910}"/>
              </a:ext>
            </a:extLst>
          </p:cNvPr>
          <p:cNvSpPr txBox="1"/>
          <p:nvPr/>
        </p:nvSpPr>
        <p:spPr>
          <a:xfrm>
            <a:off x="5484687" y="1514345"/>
            <a:ext cx="1243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数据传输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DFEDAC-6FDA-7644-99ED-FA087E4C96B4}"/>
              </a:ext>
            </a:extLst>
          </p:cNvPr>
          <p:cNvSpPr txBox="1"/>
          <p:nvPr/>
        </p:nvSpPr>
        <p:spPr>
          <a:xfrm>
            <a:off x="2403433" y="678436"/>
            <a:ext cx="14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出现故障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316E533-35FB-A642-8B3F-8A3C721DFA0A}"/>
              </a:ext>
            </a:extLst>
          </p:cNvPr>
          <p:cNvSpPr txBox="1"/>
          <p:nvPr/>
        </p:nvSpPr>
        <p:spPr>
          <a:xfrm>
            <a:off x="8280194" y="677422"/>
            <a:ext cx="142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如何发现？</a:t>
            </a:r>
          </a:p>
        </p:txBody>
      </p:sp>
    </p:spTree>
    <p:extLst>
      <p:ext uri="{BB962C8B-B14F-4D97-AF65-F5344CB8AC3E}">
        <p14:creationId xmlns:p14="http://schemas.microsoft.com/office/powerpoint/2010/main" val="66305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2022-04-10T06:16:26Z</dcterms:created>
  <dcterms:modified xsi:type="dcterms:W3CDTF">2022-04-10T07:02:30Z</dcterms:modified>
</cp:coreProperties>
</file>