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54" d="100"/>
          <a:sy n="154" d="100"/>
        </p:scale>
        <p:origin x="72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9945C-1948-CF40-8EF1-95318A099143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529D3-9AC9-E04B-90F7-3CE63CD24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8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529D3-9AC9-E04B-90F7-3CE63CD240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66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9B0E-C3E5-0EF2-9A3F-7D0B261B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66DAF-A972-7C67-C4D7-7D5BFA966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A2073-2690-8E16-5665-FB84F05E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A90A3-7289-D837-9AEB-68640747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7ACD6-1803-0C0D-D65B-DDDEC54B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7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8B245-8DEF-10DA-0C49-C0BC466C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5DA06-39FD-F47E-8A26-253D02E6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D6FFA-5897-60BA-32E1-B64929B9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D2BFE-8191-FB6F-5B25-635332E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D46D-69A8-3FC9-095C-FAE644B6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0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AE1586-E63B-9A6C-188D-73CBDFB4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EDE8C-95C7-98EF-B6ED-7CEFE2B4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609FF-7433-EFD0-9569-E9082C23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9D50-E952-57A7-2BDD-3B5C9342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EA0D-F9E2-8DA5-7882-6C19F8C5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0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C341-1913-41C8-8BCD-9ABF066E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7056-7F94-5CA2-3E96-FCF116FE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CEE04-3CED-5B19-8E11-78D0415E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FD777-A796-B9A0-C017-C3E2A8A0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99E5-6DB8-4227-BED0-65CB3DD9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3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7038B-E0B6-47DA-9248-ECE38121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F9D8F-B8A5-C3B4-499C-688B45FC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C57F-EBA8-69EC-6F0D-31350ED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15472-047E-6966-201D-3386A37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719FC-37FA-6456-A6F7-31E0DF31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0AF0-2AE3-AFC9-3018-03B08F9D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CE48-C448-E839-72D9-D8523491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ABB85-1CBA-4A6B-1D5D-59B3C9C4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E406A-418C-AB54-0759-EFB7D61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2903E-FE74-0D4E-85A8-FCA513D0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683B-4B44-240E-D95E-5489377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4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F0F3-8087-43A8-8BDF-F329675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10BD0-010E-6C1E-269F-93A8987E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4029A-1D6F-956C-AD78-5D7417C8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FFBFC-311B-5A2C-C943-63B7E1FF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E3CF1-6B80-6726-AC8A-9CF5CEA81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EF60C-30FB-D283-3088-533C8BB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0FD33-127E-6A86-2C32-AD2F7698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9CEEA-F551-CDBD-CEAE-6DBC680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1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0DB8A-8EE1-37EA-9B5C-DCFEA2B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00ABF-CD1A-E25F-EE4A-4D2577D8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F1189-4DF5-4602-433E-B969BCE5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3DFDEB-4166-EB55-5E31-145F084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88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4A7AD-EA7F-5D9F-0166-55A2DFC2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DC749-7271-16A0-6172-919ECEF3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CB3AD-1778-77FC-1208-2F23AFF8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5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E401-779D-58ED-DA0B-FA418E22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9E655-10AC-4322-E15B-344F7720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C0E76-6E63-D157-835A-7FFB87206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4A537-80E0-7B48-C8D6-59ED48E9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F7EA3-E9DB-3C6D-E0A1-02EE7D29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82B95-B6DF-9C9C-62E4-74FBB67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6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172B-E0AE-BF16-E9EC-FC91DCFB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9170C-7903-DA93-B458-AE4C1A3C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80A36-1498-D77F-A479-8A765D18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E0887-FAF5-E4C8-B28B-8C9B957C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C8F8C-5C57-AF2A-143E-6BF14A45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EB0EF-720E-65AE-E196-28E10671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9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70872-8F27-A9F2-E75C-A705C25C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70B72-6C98-66E9-9AB9-15FD56A5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A6AA6-460F-BE0A-69FF-9DE94083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1597-F503-4F44-99F2-7BA25EC86089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77939-9DC7-A88F-8BF2-81FA41BF3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BD53F-2C6C-E28F-737F-6BD6486FA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42BA-9C66-1144-B5BE-8342E58EB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计算机">
            <a:extLst>
              <a:ext uri="{FF2B5EF4-FFF2-40B4-BE49-F238E27FC236}">
                <a16:creationId xmlns:a16="http://schemas.microsoft.com/office/drawing/2014/main" id="{DC9493D1-B591-2C64-A294-099ABF57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063" y="208592"/>
            <a:ext cx="428946" cy="428946"/>
          </a:xfrm>
          <a:prstGeom prst="rect">
            <a:avLst/>
          </a:prstGeom>
        </p:spPr>
      </p:pic>
      <p:pic>
        <p:nvPicPr>
          <p:cNvPr id="7" name="图形 6" descr="监视器">
            <a:extLst>
              <a:ext uri="{FF2B5EF4-FFF2-40B4-BE49-F238E27FC236}">
                <a16:creationId xmlns:a16="http://schemas.microsoft.com/office/drawing/2014/main" id="{99643FA6-47AC-0235-5864-C5F20998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3720" y="208592"/>
            <a:ext cx="428946" cy="428946"/>
          </a:xfrm>
          <a:prstGeom prst="rect">
            <a:avLst/>
          </a:prstGeom>
        </p:spPr>
      </p:pic>
      <p:pic>
        <p:nvPicPr>
          <p:cNvPr id="8" name="图形 7" descr="计算机">
            <a:extLst>
              <a:ext uri="{FF2B5EF4-FFF2-40B4-BE49-F238E27FC236}">
                <a16:creationId xmlns:a16="http://schemas.microsoft.com/office/drawing/2014/main" id="{13AACB7F-25A0-1E3A-07B1-C4677494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3377" y="221356"/>
            <a:ext cx="428946" cy="428946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DD753A8-6460-4EF0-BF7F-18425A3BE9F4}"/>
              </a:ext>
            </a:extLst>
          </p:cNvPr>
          <p:cNvCxnSpPr>
            <a:cxnSpLocks/>
          </p:cNvCxnSpPr>
          <p:nvPr/>
        </p:nvCxnSpPr>
        <p:spPr>
          <a:xfrm>
            <a:off x="1094062" y="637538"/>
            <a:ext cx="0" cy="589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58E49EB-689E-3C9F-6C6C-08CD300F4774}"/>
              </a:ext>
            </a:extLst>
          </p:cNvPr>
          <p:cNvCxnSpPr>
            <a:cxnSpLocks/>
          </p:cNvCxnSpPr>
          <p:nvPr/>
        </p:nvCxnSpPr>
        <p:spPr>
          <a:xfrm>
            <a:off x="6058193" y="637538"/>
            <a:ext cx="0" cy="589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9A8C7CE-C00E-7FA2-B428-11EB59598419}"/>
              </a:ext>
            </a:extLst>
          </p:cNvPr>
          <p:cNvCxnSpPr>
            <a:cxnSpLocks/>
          </p:cNvCxnSpPr>
          <p:nvPr/>
        </p:nvCxnSpPr>
        <p:spPr>
          <a:xfrm>
            <a:off x="11026476" y="637538"/>
            <a:ext cx="0" cy="589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98AE9-F80A-29CB-53E1-7E49D12DB23A}"/>
              </a:ext>
            </a:extLst>
          </p:cNvPr>
          <p:cNvGrpSpPr/>
          <p:nvPr/>
        </p:nvGrpSpPr>
        <p:grpSpPr>
          <a:xfrm>
            <a:off x="1091589" y="913424"/>
            <a:ext cx="5159999" cy="376818"/>
            <a:chOff x="1127684" y="997645"/>
            <a:chExt cx="5159999" cy="37681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D5ABD1B-0CCA-8E8A-7E2A-6C8FB56CECE5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75284DD1-682E-8474-DC3C-759AC964A28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9183DB2-3D13-AC71-56CC-B74361DE7101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5650FB8-BD17-A164-51C0-AA879BDA14B9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DISCOVER</a:t>
                </a:r>
                <a:endParaRPr kumimoji="1" lang="zh-CN" altLang="en-US" sz="1200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28282CD-0B39-182C-275D-C8C5322D8423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8C57DF1-3F50-82F5-2238-F763DA8EAB70}"/>
                </a:ext>
              </a:extLst>
            </p:cNvPr>
            <p:cNvSpPr txBox="1"/>
            <p:nvPr/>
          </p:nvSpPr>
          <p:spPr>
            <a:xfrm>
              <a:off x="4327243" y="99764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68FE83D-6CCE-B59B-FE30-13E2360DC8EF}"/>
              </a:ext>
            </a:extLst>
          </p:cNvPr>
          <p:cNvSpPr txBox="1"/>
          <p:nvPr/>
        </p:nvSpPr>
        <p:spPr>
          <a:xfrm>
            <a:off x="128678" y="387228"/>
            <a:ext cx="1036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DHCP</a:t>
            </a:r>
            <a:r>
              <a:rPr kumimoji="1" lang="zh-CN" altLang="en-US" sz="1050" dirty="0"/>
              <a:t>服务器</a:t>
            </a:r>
            <a:r>
              <a:rPr kumimoji="1" lang="en-US" altLang="zh-CN" sz="1050" dirty="0"/>
              <a:t>1</a:t>
            </a:r>
          </a:p>
          <a:p>
            <a:r>
              <a:rPr kumimoji="1" lang="zh-CN" altLang="en-US" sz="1050" dirty="0"/>
              <a:t>（</a:t>
            </a:r>
            <a:r>
              <a:rPr kumimoji="1" lang="en-US" altLang="zh-CN" sz="1050" dirty="0"/>
              <a:t>UDP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67</a:t>
            </a:r>
            <a:r>
              <a:rPr kumimoji="1" lang="zh-CN" altLang="en-US" sz="1050" dirty="0"/>
              <a:t>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97B3AE-1F1B-2FB3-7ED9-BA9FD18BF2CA}"/>
              </a:ext>
            </a:extLst>
          </p:cNvPr>
          <p:cNvSpPr txBox="1"/>
          <p:nvPr/>
        </p:nvSpPr>
        <p:spPr>
          <a:xfrm>
            <a:off x="6221861" y="387228"/>
            <a:ext cx="1036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DHCP</a:t>
            </a:r>
            <a:r>
              <a:rPr kumimoji="1" lang="zh-CN" altLang="en-US" sz="1050" dirty="0"/>
              <a:t>客户端</a:t>
            </a:r>
            <a:endParaRPr kumimoji="1" lang="en-US" altLang="zh-CN" sz="1050" dirty="0"/>
          </a:p>
          <a:p>
            <a:r>
              <a:rPr kumimoji="1" lang="zh-CN" altLang="en-US" sz="1050" dirty="0"/>
              <a:t>（</a:t>
            </a:r>
            <a:r>
              <a:rPr kumimoji="1" lang="en-US" altLang="zh-CN" sz="1050" dirty="0"/>
              <a:t>UDP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68</a:t>
            </a:r>
            <a:r>
              <a:rPr kumimoji="1" lang="zh-CN" altLang="en-US" sz="1050" dirty="0"/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FEDEC44-15C0-A6BD-AAE9-4325AD66B24C}"/>
              </a:ext>
            </a:extLst>
          </p:cNvPr>
          <p:cNvSpPr txBox="1"/>
          <p:nvPr/>
        </p:nvSpPr>
        <p:spPr>
          <a:xfrm>
            <a:off x="11060994" y="360540"/>
            <a:ext cx="1036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DHCP</a:t>
            </a:r>
            <a:r>
              <a:rPr kumimoji="1" lang="zh-CN" altLang="en-US" sz="1050" dirty="0"/>
              <a:t>服务器</a:t>
            </a:r>
            <a:r>
              <a:rPr kumimoji="1" lang="en-US" altLang="zh-CN" sz="1050" dirty="0"/>
              <a:t>2</a:t>
            </a:r>
          </a:p>
          <a:p>
            <a:r>
              <a:rPr kumimoji="1" lang="zh-CN" altLang="en-US" sz="1050" dirty="0"/>
              <a:t>（</a:t>
            </a:r>
            <a:r>
              <a:rPr kumimoji="1" lang="en-US" altLang="zh-CN" sz="1050" dirty="0"/>
              <a:t>UDP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67</a:t>
            </a:r>
            <a:r>
              <a:rPr kumimoji="1" lang="zh-CN" altLang="en-US" sz="1050" dirty="0"/>
              <a:t>）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1536467-4CF6-1C45-09C2-8040708EF59B}"/>
              </a:ext>
            </a:extLst>
          </p:cNvPr>
          <p:cNvGrpSpPr/>
          <p:nvPr/>
        </p:nvGrpSpPr>
        <p:grpSpPr>
          <a:xfrm>
            <a:off x="1098216" y="1435804"/>
            <a:ext cx="5103841" cy="371665"/>
            <a:chOff x="1127684" y="1002798"/>
            <a:chExt cx="5103841" cy="37166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487C260-7DBD-F78D-982C-68004E2646DB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69" name="直线箭头连接符 68">
                <a:extLst>
                  <a:ext uri="{FF2B5EF4-FFF2-40B4-BE49-F238E27FC236}">
                    <a16:creationId xmlns:a16="http://schemas.microsoft.com/office/drawing/2014/main" id="{643CF7A1-6F93-55E2-696A-279D19BB6AB7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BCAA1467-0BE3-8C8D-762D-2B800AC2DADC}"/>
                  </a:ext>
                </a:extLst>
              </p:cNvPr>
              <p:cNvCxnSpPr>
                <a:cxnSpLocks/>
                <a:stCxn id="71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100C9D1-4121-EECA-E18B-11EDCE1039D5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OFFER</a:t>
                </a:r>
                <a:endParaRPr kumimoji="1" lang="zh-CN" altLang="en-US" sz="1200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4F6190B-B7B8-F42B-7435-5BF6CE06A556}"/>
                </a:ext>
              </a:extLst>
            </p:cNvPr>
            <p:cNvSpPr txBox="1"/>
            <p:nvPr/>
          </p:nvSpPr>
          <p:spPr>
            <a:xfrm>
              <a:off x="1397654" y="1002798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DCHP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952A1A6-7EE4-DFDB-8998-2BED38318D34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450B022-8CED-FD4F-B049-D5C662863F74}"/>
              </a:ext>
            </a:extLst>
          </p:cNvPr>
          <p:cNvGrpSpPr/>
          <p:nvPr/>
        </p:nvGrpSpPr>
        <p:grpSpPr>
          <a:xfrm>
            <a:off x="6043843" y="905429"/>
            <a:ext cx="5103841" cy="387947"/>
            <a:chOff x="1127684" y="986516"/>
            <a:chExt cx="5103841" cy="38794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C13BF8D-5599-E89C-F12E-428E1A43BBD0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83" name="直线箭头连接符 82">
                <a:extLst>
                  <a:ext uri="{FF2B5EF4-FFF2-40B4-BE49-F238E27FC236}">
                    <a16:creationId xmlns:a16="http://schemas.microsoft.com/office/drawing/2014/main" id="{5997996C-9476-9D08-0376-11A5768162B5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箭头连接符 83">
                <a:extLst>
                  <a:ext uri="{FF2B5EF4-FFF2-40B4-BE49-F238E27FC236}">
                    <a16:creationId xmlns:a16="http://schemas.microsoft.com/office/drawing/2014/main" id="{7DA239A9-D802-83A8-1FF8-7F463B1A99C6}"/>
                  </a:ext>
                </a:extLst>
              </p:cNvPr>
              <p:cNvCxnSpPr>
                <a:cxnSpLocks/>
                <a:stCxn id="85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D553389-815E-C5C5-C06D-513D3DBA0BEA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DISCOVER</a:t>
                </a:r>
                <a:endParaRPr kumimoji="1" lang="zh-CN" altLang="en-US" sz="1200" dirty="0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A00A29-C080-48E2-A826-F9BD900BD2CA}"/>
                </a:ext>
              </a:extLst>
            </p:cNvPr>
            <p:cNvSpPr txBox="1"/>
            <p:nvPr/>
          </p:nvSpPr>
          <p:spPr>
            <a:xfrm>
              <a:off x="1229814" y="986516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212EEB-94DA-042A-A58C-F2C62EEA7D13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7F182FE-59AD-170C-C999-A5DB4DD42D6F}"/>
              </a:ext>
            </a:extLst>
          </p:cNvPr>
          <p:cNvGrpSpPr/>
          <p:nvPr/>
        </p:nvGrpSpPr>
        <p:grpSpPr>
          <a:xfrm>
            <a:off x="6068972" y="1442949"/>
            <a:ext cx="5061749" cy="370716"/>
            <a:chOff x="1127684" y="1003747"/>
            <a:chExt cx="5061749" cy="37071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2ED0F1E-1DA5-FAEC-1E05-A1E19A4A2160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BE564460-3717-09F6-925D-0567B8532114}"/>
                  </a:ext>
                </a:extLst>
              </p:cNvPr>
              <p:cNvCxnSpPr>
                <a:cxnSpLocks/>
                <a:stCxn id="92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15F9A934-12B1-C490-95FB-D023C9A3AC9E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CC772B5-D23B-BF42-A36C-23986A8F232F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OFFER</a:t>
                </a:r>
                <a:endParaRPr kumimoji="1" lang="zh-CN" altLang="en-US" sz="1200" dirty="0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06E3E19-F0F0-DDFA-483C-ADD76728219A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602D924-C97B-8355-36E5-8BA52F9954CC}"/>
                </a:ext>
              </a:extLst>
            </p:cNvPr>
            <p:cNvSpPr txBox="1"/>
            <p:nvPr/>
          </p:nvSpPr>
          <p:spPr>
            <a:xfrm>
              <a:off x="4228993" y="100606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DHCP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2</a:t>
              </a:r>
              <a:endParaRPr kumimoji="1" lang="zh-CN" altLang="en-US" sz="1050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AF25C8F-BEDB-9FDA-AF54-180FE785F040}"/>
              </a:ext>
            </a:extLst>
          </p:cNvPr>
          <p:cNvGrpSpPr/>
          <p:nvPr/>
        </p:nvGrpSpPr>
        <p:grpSpPr>
          <a:xfrm>
            <a:off x="1096536" y="1898129"/>
            <a:ext cx="5159999" cy="376818"/>
            <a:chOff x="1127684" y="997645"/>
            <a:chExt cx="5159999" cy="376818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AFE25C1A-9D9A-B3E6-AB6B-49C96FED2A50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1275D90C-74B4-E19E-92E3-96D745ABB88E}"/>
                  </a:ext>
                </a:extLst>
              </p:cNvPr>
              <p:cNvCxnSpPr>
                <a:cxnSpLocks/>
                <a:stCxn id="106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C92A7C89-4189-651F-1A78-5042E810243E}"/>
                  </a:ext>
                </a:extLst>
              </p:cNvPr>
              <p:cNvCxnSpPr>
                <a:cxnSpLocks/>
                <a:stCxn id="106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04D2825-5942-DCE0-2F36-3E39247F1358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REQUEST</a:t>
                </a:r>
                <a:endParaRPr kumimoji="1" lang="zh-CN" altLang="en-US" sz="1200" dirty="0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03EC6EF-4C1D-A48B-D650-B59CAF3B1858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B1157EB-51E7-4D96-3886-78C8AA0D6D6B}"/>
                </a:ext>
              </a:extLst>
            </p:cNvPr>
            <p:cNvSpPr txBox="1"/>
            <p:nvPr/>
          </p:nvSpPr>
          <p:spPr>
            <a:xfrm>
              <a:off x="4327243" y="99764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CBE75FA-334C-3D3B-3C33-5B2DF984BE29}"/>
              </a:ext>
            </a:extLst>
          </p:cNvPr>
          <p:cNvGrpSpPr/>
          <p:nvPr/>
        </p:nvGrpSpPr>
        <p:grpSpPr>
          <a:xfrm>
            <a:off x="6048790" y="1890134"/>
            <a:ext cx="5103841" cy="387947"/>
            <a:chOff x="1127684" y="986516"/>
            <a:chExt cx="5103841" cy="387947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16FD186-5FD9-3266-F449-7C004F258235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83675216-FF11-8B74-1582-DC4F1501168A}"/>
                  </a:ext>
                </a:extLst>
              </p:cNvPr>
              <p:cNvCxnSpPr>
                <a:cxnSpLocks/>
                <a:stCxn id="113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BF5DECF6-3361-D33D-FBEC-4CDFA570F4E3}"/>
                  </a:ext>
                </a:extLst>
              </p:cNvPr>
              <p:cNvCxnSpPr>
                <a:cxnSpLocks/>
                <a:stCxn id="113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A6DF3F6-580D-82F1-C6EE-EA88DB1D68E3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REQUEST</a:t>
                </a:r>
                <a:endParaRPr kumimoji="1" lang="zh-CN" altLang="en-US" sz="1200" dirty="0"/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23123E0-BAB0-E5EB-2469-3A1896B06F8C}"/>
                </a:ext>
              </a:extLst>
            </p:cNvPr>
            <p:cNvSpPr txBox="1"/>
            <p:nvPr/>
          </p:nvSpPr>
          <p:spPr>
            <a:xfrm>
              <a:off x="1229814" y="986516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277DCBA-22D7-6E00-D468-98594C6ECA78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2BC9834-DEC0-A102-00D4-872955C31AC1}"/>
              </a:ext>
            </a:extLst>
          </p:cNvPr>
          <p:cNvGrpSpPr/>
          <p:nvPr/>
        </p:nvGrpSpPr>
        <p:grpSpPr>
          <a:xfrm>
            <a:off x="1107618" y="2413086"/>
            <a:ext cx="5103841" cy="370716"/>
            <a:chOff x="1127684" y="1003747"/>
            <a:chExt cx="5103841" cy="370716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597B0C6-D9F1-C435-736A-FE48F59434F4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18" name="直线箭头连接符 117">
                <a:extLst>
                  <a:ext uri="{FF2B5EF4-FFF2-40B4-BE49-F238E27FC236}">
                    <a16:creationId xmlns:a16="http://schemas.microsoft.com/office/drawing/2014/main" id="{6833098D-3A9F-62E2-03A4-F0E6EA3E7A79}"/>
                  </a:ext>
                </a:extLst>
              </p:cNvPr>
              <p:cNvCxnSpPr>
                <a:cxnSpLocks/>
                <a:stCxn id="120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>
                <a:extLst>
                  <a:ext uri="{FF2B5EF4-FFF2-40B4-BE49-F238E27FC236}">
                    <a16:creationId xmlns:a16="http://schemas.microsoft.com/office/drawing/2014/main" id="{5E5027B0-947B-88D2-F293-69C227EFB4E7}"/>
                  </a:ext>
                </a:extLst>
              </p:cNvPr>
              <p:cNvCxnSpPr>
                <a:cxnSpLocks/>
                <a:stCxn id="120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B74CCF2-952F-6327-C79D-1D9F6EA3D643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ACK</a:t>
                </a:r>
                <a:endParaRPr kumimoji="1" lang="zh-CN" altLang="en-US" sz="1200" dirty="0"/>
              </a:p>
            </p:txBody>
          </p: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E029FD9-AB49-D891-926C-10276016E983}"/>
                </a:ext>
              </a:extLst>
            </p:cNvPr>
            <p:cNvSpPr txBox="1"/>
            <p:nvPr/>
          </p:nvSpPr>
          <p:spPr>
            <a:xfrm>
              <a:off x="1346684" y="1003962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DCHP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52F2472-0B80-09F1-5F71-B0BB63C65C45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513C906-8F31-ADA9-CC8B-7AF8DE01B2D9}"/>
              </a:ext>
            </a:extLst>
          </p:cNvPr>
          <p:cNvGrpSpPr/>
          <p:nvPr/>
        </p:nvGrpSpPr>
        <p:grpSpPr>
          <a:xfrm>
            <a:off x="1090576" y="3707894"/>
            <a:ext cx="5159999" cy="376818"/>
            <a:chOff x="1127684" y="997645"/>
            <a:chExt cx="5159999" cy="37681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F412481-1A5D-66FC-912F-63F744A1B360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25" name="直线箭头连接符 124">
                <a:extLst>
                  <a:ext uri="{FF2B5EF4-FFF2-40B4-BE49-F238E27FC236}">
                    <a16:creationId xmlns:a16="http://schemas.microsoft.com/office/drawing/2014/main" id="{649010DD-74F7-203D-59E7-B8F1A5C102AE}"/>
                  </a:ext>
                </a:extLst>
              </p:cNvPr>
              <p:cNvCxnSpPr>
                <a:cxnSpLocks/>
                <a:stCxn id="127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线箭头连接符 125">
                <a:extLst>
                  <a:ext uri="{FF2B5EF4-FFF2-40B4-BE49-F238E27FC236}">
                    <a16:creationId xmlns:a16="http://schemas.microsoft.com/office/drawing/2014/main" id="{52A0CABC-0D8B-2443-92A0-F17704A6EDDE}"/>
                  </a:ext>
                </a:extLst>
              </p:cNvPr>
              <p:cNvCxnSpPr>
                <a:cxnSpLocks/>
                <a:stCxn id="127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874A4AAE-33CA-3531-6B50-13CDFAC137FC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REQUEST</a:t>
                </a:r>
                <a:endParaRPr kumimoji="1" lang="zh-CN" altLang="en-US" sz="1200" dirty="0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D1B12D0-818D-118D-5953-95A528A9BB4F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DHCP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D08D127-4A2E-C811-5A8C-42192504E83A}"/>
                </a:ext>
              </a:extLst>
            </p:cNvPr>
            <p:cNvSpPr txBox="1"/>
            <p:nvPr/>
          </p:nvSpPr>
          <p:spPr>
            <a:xfrm>
              <a:off x="4327243" y="99764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租用的地址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3C39457-8E0D-74F2-B297-634CECF8F115}"/>
              </a:ext>
            </a:extLst>
          </p:cNvPr>
          <p:cNvGrpSpPr/>
          <p:nvPr/>
        </p:nvGrpSpPr>
        <p:grpSpPr>
          <a:xfrm>
            <a:off x="1090576" y="4200128"/>
            <a:ext cx="5103841" cy="388972"/>
            <a:chOff x="1127684" y="985491"/>
            <a:chExt cx="5103841" cy="388972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2D03834-AD79-53F0-4EF4-8DC0F9BFFCA5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39" name="直线箭头连接符 138">
                <a:extLst>
                  <a:ext uri="{FF2B5EF4-FFF2-40B4-BE49-F238E27FC236}">
                    <a16:creationId xmlns:a16="http://schemas.microsoft.com/office/drawing/2014/main" id="{610EE164-B769-96D3-9EA2-7FFF9F80AEA2}"/>
                  </a:ext>
                </a:extLst>
              </p:cNvPr>
              <p:cNvCxnSpPr>
                <a:cxnSpLocks/>
                <a:stCxn id="141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箭头连接符 139">
                <a:extLst>
                  <a:ext uri="{FF2B5EF4-FFF2-40B4-BE49-F238E27FC236}">
                    <a16:creationId xmlns:a16="http://schemas.microsoft.com/office/drawing/2014/main" id="{BA148056-84BA-67D8-C37E-3E2E06AFCBD2}"/>
                  </a:ext>
                </a:extLst>
              </p:cNvPr>
              <p:cNvCxnSpPr>
                <a:cxnSpLocks/>
                <a:stCxn id="141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193D880-5445-816F-2A55-8A4FDB949E62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ACK</a:t>
                </a:r>
                <a:endParaRPr kumimoji="1" lang="zh-CN" altLang="en-US" sz="1200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B0DD40AF-61F5-6117-53C1-FCD3172A0F34}"/>
                </a:ext>
              </a:extLst>
            </p:cNvPr>
            <p:cNvSpPr txBox="1"/>
            <p:nvPr/>
          </p:nvSpPr>
          <p:spPr>
            <a:xfrm>
              <a:off x="1374549" y="985491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DCHP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6A2E2AE-980D-7115-D897-A053350F88B5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租用的地址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2F61968-E371-79B9-D7A8-B8522C137D62}"/>
              </a:ext>
            </a:extLst>
          </p:cNvPr>
          <p:cNvGrpSpPr/>
          <p:nvPr/>
        </p:nvGrpSpPr>
        <p:grpSpPr>
          <a:xfrm>
            <a:off x="1098216" y="4652733"/>
            <a:ext cx="5103841" cy="379788"/>
            <a:chOff x="1127684" y="994675"/>
            <a:chExt cx="5103841" cy="379788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4BADCCDF-6D50-375C-F548-DA27BEA50BD0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46" name="直线箭头连接符 145">
                <a:extLst>
                  <a:ext uri="{FF2B5EF4-FFF2-40B4-BE49-F238E27FC236}">
                    <a16:creationId xmlns:a16="http://schemas.microsoft.com/office/drawing/2014/main" id="{EF097A32-EA6C-22DC-8240-F4A1548D45DE}"/>
                  </a:ext>
                </a:extLst>
              </p:cNvPr>
              <p:cNvCxnSpPr>
                <a:cxnSpLocks/>
                <a:stCxn id="148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>
                <a:extLst>
                  <a:ext uri="{FF2B5EF4-FFF2-40B4-BE49-F238E27FC236}">
                    <a16:creationId xmlns:a16="http://schemas.microsoft.com/office/drawing/2014/main" id="{A05692AF-14BF-332C-B3D3-B2D1BFF965D4}"/>
                  </a:ext>
                </a:extLst>
              </p:cNvPr>
              <p:cNvCxnSpPr>
                <a:cxnSpLocks/>
                <a:stCxn id="148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07213AF-4B84-B982-0D92-1235EF8FCA3F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NACK</a:t>
                </a:r>
                <a:endParaRPr kumimoji="1" lang="zh-CN" altLang="en-US" sz="1200" dirty="0"/>
              </a:p>
            </p:txBody>
          </p: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D6A7A0C-74AA-737D-0EA9-57F525882244}"/>
                </a:ext>
              </a:extLst>
            </p:cNvPr>
            <p:cNvSpPr txBox="1"/>
            <p:nvPr/>
          </p:nvSpPr>
          <p:spPr>
            <a:xfrm>
              <a:off x="1405162" y="99467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DCHP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345FB68-DC42-4830-846A-2AE63810CA4D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租用的地址</a:t>
              </a: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4FF0B05-8C5C-840F-1ECC-AC88E427F597}"/>
              </a:ext>
            </a:extLst>
          </p:cNvPr>
          <p:cNvGrpSpPr/>
          <p:nvPr/>
        </p:nvGrpSpPr>
        <p:grpSpPr>
          <a:xfrm>
            <a:off x="1100689" y="5409267"/>
            <a:ext cx="5159999" cy="376818"/>
            <a:chOff x="1127684" y="997645"/>
            <a:chExt cx="5159999" cy="376818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6EE1C2CA-06A0-149F-654D-6ED8CC40D04C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53" name="直线箭头连接符 152">
                <a:extLst>
                  <a:ext uri="{FF2B5EF4-FFF2-40B4-BE49-F238E27FC236}">
                    <a16:creationId xmlns:a16="http://schemas.microsoft.com/office/drawing/2014/main" id="{961BE5E6-9EBC-F587-C8DD-8F97CFED37D9}"/>
                  </a:ext>
                </a:extLst>
              </p:cNvPr>
              <p:cNvCxnSpPr>
                <a:cxnSpLocks/>
                <a:stCxn id="155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箭头连接符 153">
                <a:extLst>
                  <a:ext uri="{FF2B5EF4-FFF2-40B4-BE49-F238E27FC236}">
                    <a16:creationId xmlns:a16="http://schemas.microsoft.com/office/drawing/2014/main" id="{CD16D13E-F11F-D807-A948-95B7AB726618}"/>
                  </a:ext>
                </a:extLst>
              </p:cNvPr>
              <p:cNvCxnSpPr>
                <a:cxnSpLocks/>
                <a:stCxn id="155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4BA2CB2-1F57-0A08-342F-A911EFA8CEDD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REQUEST</a:t>
                </a:r>
                <a:endParaRPr kumimoji="1" lang="zh-CN" altLang="en-US" sz="1200" dirty="0"/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457BCF3-664F-8F02-BD00-6F8F0C1A5FFB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DHCP</a:t>
              </a:r>
              <a:r>
                <a:rPr kumimoji="1" lang="zh-CN" altLang="en-US" sz="1050" dirty="0"/>
                <a:t>服务器</a:t>
              </a:r>
              <a:r>
                <a:rPr kumimoji="1" lang="en-US" altLang="zh-CN" sz="1050" dirty="0"/>
                <a:t>1</a:t>
              </a:r>
              <a:endParaRPr kumimoji="1" lang="zh-CN" altLang="en-US" sz="105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AC6C911-8366-E270-BD7A-06FA67F425AC}"/>
                </a:ext>
              </a:extLst>
            </p:cNvPr>
            <p:cNvSpPr txBox="1"/>
            <p:nvPr/>
          </p:nvSpPr>
          <p:spPr>
            <a:xfrm>
              <a:off x="4327243" y="99764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租用的地址</a:t>
              </a: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56BFCE6-5DBE-9D3D-5D94-504470786C3D}"/>
              </a:ext>
            </a:extLst>
          </p:cNvPr>
          <p:cNvGrpSpPr/>
          <p:nvPr/>
        </p:nvGrpSpPr>
        <p:grpSpPr>
          <a:xfrm>
            <a:off x="1096536" y="6140455"/>
            <a:ext cx="5159999" cy="376818"/>
            <a:chOff x="1127684" y="997645"/>
            <a:chExt cx="5159999" cy="37681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F14FB926-2106-CC3B-986E-5E38FD3C32B1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74" name="直线箭头连接符 173">
                <a:extLst>
                  <a:ext uri="{FF2B5EF4-FFF2-40B4-BE49-F238E27FC236}">
                    <a16:creationId xmlns:a16="http://schemas.microsoft.com/office/drawing/2014/main" id="{5B9DAC0B-51C3-C863-8A03-1111C7ED74B8}"/>
                  </a:ext>
                </a:extLst>
              </p:cNvPr>
              <p:cNvCxnSpPr>
                <a:cxnSpLocks/>
                <a:stCxn id="176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线箭头连接符 174">
                <a:extLst>
                  <a:ext uri="{FF2B5EF4-FFF2-40B4-BE49-F238E27FC236}">
                    <a16:creationId xmlns:a16="http://schemas.microsoft.com/office/drawing/2014/main" id="{2BE58FAA-4445-E75F-75FA-530645A053AD}"/>
                  </a:ext>
                </a:extLst>
              </p:cNvPr>
              <p:cNvCxnSpPr>
                <a:cxnSpLocks/>
                <a:stCxn id="176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2767116-ADB6-5FCB-F0B4-F20B3BB58E8C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RELEASE</a:t>
                </a:r>
                <a:endParaRPr kumimoji="1" lang="zh-CN" altLang="en-US" sz="1200" dirty="0"/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DAFE01FA-96E0-FFB9-7DC7-945B264B1305}"/>
                </a:ext>
              </a:extLst>
            </p:cNvPr>
            <p:cNvSpPr txBox="1"/>
            <p:nvPr/>
          </p:nvSpPr>
          <p:spPr>
            <a:xfrm>
              <a:off x="1160677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0AC0CA9-7B55-07C3-0618-9AE20F253CCE}"/>
                </a:ext>
              </a:extLst>
            </p:cNvPr>
            <p:cNvSpPr txBox="1"/>
            <p:nvPr/>
          </p:nvSpPr>
          <p:spPr>
            <a:xfrm>
              <a:off x="4327243" y="997645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1A28D4B9-F3AA-5013-70FA-5E2E3C517B9C}"/>
              </a:ext>
            </a:extLst>
          </p:cNvPr>
          <p:cNvGrpSpPr/>
          <p:nvPr/>
        </p:nvGrpSpPr>
        <p:grpSpPr>
          <a:xfrm>
            <a:off x="6048790" y="6132460"/>
            <a:ext cx="5103841" cy="387947"/>
            <a:chOff x="1127684" y="986516"/>
            <a:chExt cx="5103841" cy="387947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ECD0BC15-2E33-A371-50AB-5A63ECDEA554}"/>
                </a:ext>
              </a:extLst>
            </p:cNvPr>
            <p:cNvGrpSpPr/>
            <p:nvPr/>
          </p:nvGrpSpPr>
          <p:grpSpPr>
            <a:xfrm>
              <a:off x="1127684" y="1097464"/>
              <a:ext cx="4964131" cy="276999"/>
              <a:chOff x="2446113" y="1020575"/>
              <a:chExt cx="3705544" cy="276999"/>
            </a:xfrm>
          </p:grpSpPr>
          <p:cxnSp>
            <p:nvCxnSpPr>
              <p:cNvPr id="181" name="直线箭头连接符 180">
                <a:extLst>
                  <a:ext uri="{FF2B5EF4-FFF2-40B4-BE49-F238E27FC236}">
                    <a16:creationId xmlns:a16="http://schemas.microsoft.com/office/drawing/2014/main" id="{8B6D5D2C-D527-0862-0E41-728C9F5BCFB4}"/>
                  </a:ext>
                </a:extLst>
              </p:cNvPr>
              <p:cNvCxnSpPr>
                <a:cxnSpLocks/>
                <a:stCxn id="183" idx="3"/>
              </p:cNvCxnSpPr>
              <p:nvPr/>
            </p:nvCxnSpPr>
            <p:spPr>
              <a:xfrm>
                <a:off x="4797493" y="1159075"/>
                <a:ext cx="1354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箭头连接符 181">
                <a:extLst>
                  <a:ext uri="{FF2B5EF4-FFF2-40B4-BE49-F238E27FC236}">
                    <a16:creationId xmlns:a16="http://schemas.microsoft.com/office/drawing/2014/main" id="{66EEE1A9-9735-51C9-A6EF-73385D2DAE50}"/>
                  </a:ext>
                </a:extLst>
              </p:cNvPr>
              <p:cNvCxnSpPr>
                <a:cxnSpLocks/>
                <a:stCxn id="183" idx="1"/>
              </p:cNvCxnSpPr>
              <p:nvPr/>
            </p:nvCxnSpPr>
            <p:spPr>
              <a:xfrm flipH="1">
                <a:off x="2446113" y="1159075"/>
                <a:ext cx="13471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D9D9911-C979-02DD-C05D-FE938E9CEF63}"/>
                  </a:ext>
                </a:extLst>
              </p:cNvPr>
              <p:cNvSpPr txBox="1"/>
              <p:nvPr/>
            </p:nvSpPr>
            <p:spPr>
              <a:xfrm>
                <a:off x="3793258" y="1020575"/>
                <a:ext cx="100423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DHCP RELEASE</a:t>
                </a:r>
                <a:endParaRPr kumimoji="1" lang="zh-CN" altLang="en-US" sz="1200" dirty="0"/>
              </a:p>
            </p:txBody>
          </p:sp>
        </p:grp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4551CB7B-A1E5-2318-D09D-B37255C3D22F}"/>
                </a:ext>
              </a:extLst>
            </p:cNvPr>
            <p:cNvSpPr txBox="1"/>
            <p:nvPr/>
          </p:nvSpPr>
          <p:spPr>
            <a:xfrm>
              <a:off x="1229814" y="986516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源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0.0.0.0</a:t>
              </a:r>
              <a:endParaRPr kumimoji="1" lang="zh-CN" altLang="en-US" sz="1050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28E9D582-DAD6-AAB4-F184-327566C4270D}"/>
                </a:ext>
              </a:extLst>
            </p:cNvPr>
            <p:cNvSpPr txBox="1"/>
            <p:nvPr/>
          </p:nvSpPr>
          <p:spPr>
            <a:xfrm>
              <a:off x="4271085" y="1003747"/>
              <a:ext cx="1960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目的</a:t>
              </a:r>
              <a:r>
                <a:rPr kumimoji="1" lang="en-US" altLang="zh-CN" sz="1050" dirty="0"/>
                <a:t>IP</a:t>
              </a:r>
              <a:r>
                <a:rPr kumimoji="1" lang="zh-CN" altLang="en-US" sz="1050" dirty="0"/>
                <a:t>地址</a:t>
              </a:r>
              <a:r>
                <a:rPr kumimoji="1" lang="en-US" altLang="zh-CN" sz="1050" dirty="0"/>
                <a:t>: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255.255.255.255</a:t>
              </a:r>
              <a:endParaRPr kumimoji="1" lang="zh-CN" altLang="en-US" sz="1050" dirty="0"/>
            </a:p>
          </p:txBody>
        </p:sp>
      </p:grp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EF778CB0-043D-F1AB-27DC-630E3B04ADA8}"/>
              </a:ext>
            </a:extLst>
          </p:cNvPr>
          <p:cNvCxnSpPr>
            <a:cxnSpLocks/>
          </p:cNvCxnSpPr>
          <p:nvPr/>
        </p:nvCxnSpPr>
        <p:spPr>
          <a:xfrm>
            <a:off x="6054707" y="2645303"/>
            <a:ext cx="4978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DFBD436C-7680-7F71-9A26-9D9FAF3C00CF}"/>
              </a:ext>
            </a:extLst>
          </p:cNvPr>
          <p:cNvCxnSpPr/>
          <p:nvPr/>
        </p:nvCxnSpPr>
        <p:spPr>
          <a:xfrm>
            <a:off x="6043843" y="3946234"/>
            <a:ext cx="12358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CB1100A-90DA-9442-39FD-360ABF04DFD5}"/>
              </a:ext>
            </a:extLst>
          </p:cNvPr>
          <p:cNvGrpSpPr/>
          <p:nvPr/>
        </p:nvGrpSpPr>
        <p:grpSpPr>
          <a:xfrm>
            <a:off x="6440978" y="2645303"/>
            <a:ext cx="588623" cy="1300910"/>
            <a:chOff x="6440978" y="2645303"/>
            <a:chExt cx="588623" cy="1300910"/>
          </a:xfrm>
        </p:grpSpPr>
        <p:cxnSp>
          <p:nvCxnSpPr>
            <p:cNvPr id="191" name="直线箭头连接符 190">
              <a:extLst>
                <a:ext uri="{FF2B5EF4-FFF2-40B4-BE49-F238E27FC236}">
                  <a16:creationId xmlns:a16="http://schemas.microsoft.com/office/drawing/2014/main" id="{AD11E095-86C2-BD54-8317-5DD71D970E9B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>
              <a:off x="6735290" y="3529982"/>
              <a:ext cx="0" cy="416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88984EB7-4055-87BA-4A99-4D8A9DF7D039}"/>
                </a:ext>
              </a:extLst>
            </p:cNvPr>
            <p:cNvCxnSpPr>
              <a:cxnSpLocks/>
              <a:stCxn id="195" idx="0"/>
            </p:cNvCxnSpPr>
            <p:nvPr/>
          </p:nvCxnSpPr>
          <p:spPr>
            <a:xfrm flipV="1">
              <a:off x="6735290" y="2645303"/>
              <a:ext cx="0" cy="4691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ADF4A6F1-BDF3-47F7-A1FF-191B86992E18}"/>
                </a:ext>
              </a:extLst>
            </p:cNvPr>
            <p:cNvSpPr txBox="1"/>
            <p:nvPr/>
          </p:nvSpPr>
          <p:spPr>
            <a:xfrm>
              <a:off x="6440978" y="3114484"/>
              <a:ext cx="58862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0.5</a:t>
              </a:r>
              <a:r>
                <a:rPr kumimoji="1" lang="zh-CN" altLang="en-US" sz="1050" dirty="0"/>
                <a:t>倍</a:t>
              </a:r>
              <a:endParaRPr kumimoji="1" lang="en-US" altLang="zh-CN" sz="1050" dirty="0"/>
            </a:p>
            <a:p>
              <a:pPr algn="ctr"/>
              <a:r>
                <a:rPr kumimoji="1" lang="zh-CN" altLang="en-US" sz="1050" dirty="0"/>
                <a:t>租用期</a:t>
              </a:r>
            </a:p>
          </p:txBody>
        </p:sp>
      </p:grp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2988D4F3-1912-1DF9-82E4-94AC931FCCF4}"/>
              </a:ext>
            </a:extLst>
          </p:cNvPr>
          <p:cNvCxnSpPr>
            <a:cxnSpLocks/>
          </p:cNvCxnSpPr>
          <p:nvPr/>
        </p:nvCxnSpPr>
        <p:spPr>
          <a:xfrm>
            <a:off x="6062347" y="5647585"/>
            <a:ext cx="2466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0F5255B1-71E9-A31E-38F6-A686CD58884A}"/>
              </a:ext>
            </a:extLst>
          </p:cNvPr>
          <p:cNvCxnSpPr>
            <a:cxnSpLocks/>
          </p:cNvCxnSpPr>
          <p:nvPr/>
        </p:nvCxnSpPr>
        <p:spPr>
          <a:xfrm>
            <a:off x="6062347" y="5979015"/>
            <a:ext cx="373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AFA1D08-2836-9235-324F-AE1447C37A65}"/>
              </a:ext>
            </a:extLst>
          </p:cNvPr>
          <p:cNvGrpSpPr/>
          <p:nvPr/>
        </p:nvGrpSpPr>
        <p:grpSpPr>
          <a:xfrm>
            <a:off x="7628015" y="2642305"/>
            <a:ext cx="630302" cy="3005279"/>
            <a:chOff x="6420139" y="2645303"/>
            <a:chExt cx="630302" cy="1300910"/>
          </a:xfrm>
        </p:grpSpPr>
        <p:cxnSp>
          <p:nvCxnSpPr>
            <p:cNvPr id="205" name="直线箭头连接符 204">
              <a:extLst>
                <a:ext uri="{FF2B5EF4-FFF2-40B4-BE49-F238E27FC236}">
                  <a16:creationId xmlns:a16="http://schemas.microsoft.com/office/drawing/2014/main" id="{607FC6DD-859E-C2FF-2E36-EB6458269242}"/>
                </a:ext>
              </a:extLst>
            </p:cNvPr>
            <p:cNvCxnSpPr>
              <a:cxnSpLocks/>
              <a:stCxn id="207" idx="2"/>
            </p:cNvCxnSpPr>
            <p:nvPr/>
          </p:nvCxnSpPr>
          <p:spPr>
            <a:xfrm>
              <a:off x="6735290" y="3323113"/>
              <a:ext cx="0" cy="623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箭头连接符 205">
              <a:extLst>
                <a:ext uri="{FF2B5EF4-FFF2-40B4-BE49-F238E27FC236}">
                  <a16:creationId xmlns:a16="http://schemas.microsoft.com/office/drawing/2014/main" id="{514FD9A1-76A2-442F-1B7F-9F9319AE2E5B}"/>
                </a:ext>
              </a:extLst>
            </p:cNvPr>
            <p:cNvCxnSpPr>
              <a:cxnSpLocks/>
              <a:stCxn id="207" idx="0"/>
            </p:cNvCxnSpPr>
            <p:nvPr/>
          </p:nvCxnSpPr>
          <p:spPr>
            <a:xfrm flipV="1">
              <a:off x="6735290" y="2645303"/>
              <a:ext cx="0" cy="4691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A52975EA-A067-0F4F-BE24-604EE895B44D}"/>
                </a:ext>
              </a:extLst>
            </p:cNvPr>
            <p:cNvSpPr txBox="1"/>
            <p:nvPr/>
          </p:nvSpPr>
          <p:spPr>
            <a:xfrm>
              <a:off x="6420139" y="3114484"/>
              <a:ext cx="630302" cy="24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0.875</a:t>
              </a:r>
              <a:r>
                <a:rPr kumimoji="1" lang="zh-CN" altLang="en-US" sz="1050" dirty="0"/>
                <a:t>倍</a:t>
              </a:r>
              <a:endParaRPr kumimoji="1" lang="en-US" altLang="zh-CN" sz="1050" dirty="0"/>
            </a:p>
            <a:p>
              <a:pPr algn="ctr"/>
              <a:r>
                <a:rPr kumimoji="1" lang="zh-CN" altLang="en-US" sz="1050" dirty="0"/>
                <a:t>租用期</a:t>
              </a: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11EB2721-2829-7B5A-B7DF-7AFB5B6B98BA}"/>
              </a:ext>
            </a:extLst>
          </p:cNvPr>
          <p:cNvGrpSpPr/>
          <p:nvPr/>
        </p:nvGrpSpPr>
        <p:grpSpPr>
          <a:xfrm>
            <a:off x="9264569" y="2640835"/>
            <a:ext cx="588623" cy="3338169"/>
            <a:chOff x="6440978" y="2645303"/>
            <a:chExt cx="588623" cy="1300910"/>
          </a:xfrm>
        </p:grpSpPr>
        <p:cxnSp>
          <p:nvCxnSpPr>
            <p:cNvPr id="215" name="直线箭头连接符 214">
              <a:extLst>
                <a:ext uri="{FF2B5EF4-FFF2-40B4-BE49-F238E27FC236}">
                  <a16:creationId xmlns:a16="http://schemas.microsoft.com/office/drawing/2014/main" id="{02B6861A-6E4B-F67A-B60F-F3C6AC3544F5}"/>
                </a:ext>
              </a:extLst>
            </p:cNvPr>
            <p:cNvCxnSpPr>
              <a:cxnSpLocks/>
              <a:stCxn id="217" idx="2"/>
            </p:cNvCxnSpPr>
            <p:nvPr/>
          </p:nvCxnSpPr>
          <p:spPr>
            <a:xfrm>
              <a:off x="6735290" y="3213437"/>
              <a:ext cx="0" cy="7327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线箭头连接符 215">
              <a:extLst>
                <a:ext uri="{FF2B5EF4-FFF2-40B4-BE49-F238E27FC236}">
                  <a16:creationId xmlns:a16="http://schemas.microsoft.com/office/drawing/2014/main" id="{A8673DC1-20E1-ED60-9B87-6E4E4EBC22E7}"/>
                </a:ext>
              </a:extLst>
            </p:cNvPr>
            <p:cNvCxnSpPr>
              <a:cxnSpLocks/>
              <a:stCxn id="217" idx="0"/>
            </p:cNvCxnSpPr>
            <p:nvPr/>
          </p:nvCxnSpPr>
          <p:spPr>
            <a:xfrm flipV="1">
              <a:off x="6735290" y="2645303"/>
              <a:ext cx="0" cy="478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E3258DF2-15D3-389C-D9A0-5F63C6BA888A}"/>
                </a:ext>
              </a:extLst>
            </p:cNvPr>
            <p:cNvSpPr txBox="1"/>
            <p:nvPr/>
          </p:nvSpPr>
          <p:spPr>
            <a:xfrm>
              <a:off x="6440978" y="3114484"/>
              <a:ext cx="588623" cy="98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租用期</a:t>
              </a:r>
            </a:p>
          </p:txBody>
        </p:sp>
      </p:grpSp>
      <p:sp>
        <p:nvSpPr>
          <p:cNvPr id="228" name="文本框 227">
            <a:extLst>
              <a:ext uri="{FF2B5EF4-FFF2-40B4-BE49-F238E27FC236}">
                <a16:creationId xmlns:a16="http://schemas.microsoft.com/office/drawing/2014/main" id="{B465F2F8-5ADA-09E4-9246-913E0E4ED522}"/>
              </a:ext>
            </a:extLst>
          </p:cNvPr>
          <p:cNvSpPr txBox="1"/>
          <p:nvPr/>
        </p:nvSpPr>
        <p:spPr>
          <a:xfrm>
            <a:off x="3307983" y="5862831"/>
            <a:ext cx="553998" cy="523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24D0D834-6BC1-EC4D-74F8-5994D17E2A78}"/>
              </a:ext>
            </a:extLst>
          </p:cNvPr>
          <p:cNvCxnSpPr>
            <a:cxnSpLocks/>
          </p:cNvCxnSpPr>
          <p:nvPr/>
        </p:nvCxnSpPr>
        <p:spPr>
          <a:xfrm>
            <a:off x="327659" y="5649895"/>
            <a:ext cx="759777" cy="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478847F-D369-EF14-1654-4C731B090B87}"/>
              </a:ext>
            </a:extLst>
          </p:cNvPr>
          <p:cNvGrpSpPr/>
          <p:nvPr/>
        </p:nvGrpSpPr>
        <p:grpSpPr>
          <a:xfrm>
            <a:off x="253996" y="3970065"/>
            <a:ext cx="319318" cy="1690002"/>
            <a:chOff x="6482188" y="1190650"/>
            <a:chExt cx="319318" cy="1433776"/>
          </a:xfrm>
        </p:grpSpPr>
        <p:cxnSp>
          <p:nvCxnSpPr>
            <p:cNvPr id="234" name="直线箭头连接符 233">
              <a:extLst>
                <a:ext uri="{FF2B5EF4-FFF2-40B4-BE49-F238E27FC236}">
                  <a16:creationId xmlns:a16="http://schemas.microsoft.com/office/drawing/2014/main" id="{CA8B5F9E-20DF-5E3F-49D1-EB125E79FBA4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6641847" y="2241030"/>
              <a:ext cx="0" cy="383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47C66776-D000-634A-536C-4872F7BF7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332" y="1190650"/>
              <a:ext cx="0" cy="2521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FD4B8C80-5BC4-3918-B25A-E43BAFFB3951}"/>
                </a:ext>
              </a:extLst>
            </p:cNvPr>
            <p:cNvSpPr txBox="1"/>
            <p:nvPr/>
          </p:nvSpPr>
          <p:spPr>
            <a:xfrm>
              <a:off x="6482188" y="1451466"/>
              <a:ext cx="319318" cy="7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IP</a:t>
              </a:r>
            </a:p>
            <a:p>
              <a:pPr algn="ctr"/>
              <a:r>
                <a:rPr kumimoji="1" lang="zh-CN" altLang="en-US" sz="1050" dirty="0"/>
                <a:t>地</a:t>
              </a:r>
              <a:endParaRPr kumimoji="1" lang="en-US" altLang="zh-CN" sz="1050" dirty="0"/>
            </a:p>
            <a:p>
              <a:pPr algn="ctr"/>
              <a:r>
                <a:rPr kumimoji="1" lang="zh-CN" altLang="en-US" sz="1050" dirty="0"/>
                <a:t>址</a:t>
              </a:r>
              <a:endParaRPr kumimoji="1" lang="en-US" altLang="zh-CN" sz="1050" dirty="0"/>
            </a:p>
            <a:p>
              <a:pPr algn="ctr"/>
              <a:r>
                <a:rPr kumimoji="1" lang="zh-CN" altLang="en-US" sz="1050" dirty="0"/>
                <a:t>续</a:t>
              </a:r>
              <a:endParaRPr kumimoji="1" lang="en-US" altLang="zh-CN" sz="1050" dirty="0"/>
            </a:p>
            <a:p>
              <a:pPr algn="ctr"/>
              <a:r>
                <a:rPr kumimoji="1" lang="zh-CN" altLang="en-US" sz="1050" dirty="0"/>
                <a:t>约</a:t>
              </a:r>
            </a:p>
          </p:txBody>
        </p:sp>
      </p:grp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2033B28D-20D7-94C2-A9B8-1631CE06CAE6}"/>
              </a:ext>
            </a:extLst>
          </p:cNvPr>
          <p:cNvCxnSpPr>
            <a:cxnSpLocks/>
          </p:cNvCxnSpPr>
          <p:nvPr/>
        </p:nvCxnSpPr>
        <p:spPr>
          <a:xfrm>
            <a:off x="334285" y="3957031"/>
            <a:ext cx="759777" cy="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3CABF544-186D-9593-CC33-98C5D5B2A23A}"/>
              </a:ext>
            </a:extLst>
          </p:cNvPr>
          <p:cNvSpPr txBox="1"/>
          <p:nvPr/>
        </p:nvSpPr>
        <p:spPr>
          <a:xfrm>
            <a:off x="1193636" y="5138371"/>
            <a:ext cx="102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不响应</a:t>
            </a: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4AC8C15-69EE-3E70-3592-D56098052097}"/>
              </a:ext>
            </a:extLst>
          </p:cNvPr>
          <p:cNvSpPr txBox="1"/>
          <p:nvPr/>
        </p:nvSpPr>
        <p:spPr>
          <a:xfrm>
            <a:off x="504408" y="4312761"/>
            <a:ext cx="51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情况</a:t>
            </a:r>
            <a:r>
              <a:rPr kumimoji="1" lang="en-US" altLang="zh-CN" sz="1000" dirty="0"/>
              <a:t>1</a:t>
            </a:r>
            <a:endParaRPr kumimoji="1" lang="zh-CN" altLang="en-US" sz="1000" dirty="0"/>
          </a:p>
        </p:txBody>
      </p: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A0899FC5-7D0C-82A7-EB08-17F273D63090}"/>
              </a:ext>
            </a:extLst>
          </p:cNvPr>
          <p:cNvCxnSpPr/>
          <p:nvPr/>
        </p:nvCxnSpPr>
        <p:spPr>
          <a:xfrm flipH="1">
            <a:off x="931452" y="4450600"/>
            <a:ext cx="3523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D66179B-E6E0-5680-A18A-89FB2F9B0BE0}"/>
              </a:ext>
            </a:extLst>
          </p:cNvPr>
          <p:cNvSpPr txBox="1"/>
          <p:nvPr/>
        </p:nvSpPr>
        <p:spPr>
          <a:xfrm>
            <a:off x="496914" y="4759565"/>
            <a:ext cx="51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情况</a:t>
            </a:r>
            <a:r>
              <a:rPr kumimoji="1" lang="en-US" altLang="zh-CN" sz="1000" dirty="0"/>
              <a:t>2</a:t>
            </a:r>
            <a:endParaRPr kumimoji="1" lang="zh-CN" altLang="en-US" sz="1000" dirty="0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3549AE69-97B1-63C3-87E4-E3A3F308E73D}"/>
              </a:ext>
            </a:extLst>
          </p:cNvPr>
          <p:cNvCxnSpPr>
            <a:cxnSpLocks/>
          </p:cNvCxnSpPr>
          <p:nvPr/>
        </p:nvCxnSpPr>
        <p:spPr>
          <a:xfrm flipH="1">
            <a:off x="911270" y="4894022"/>
            <a:ext cx="1963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B44C32D7-4336-3CA1-8A69-D84842598E38}"/>
              </a:ext>
            </a:extLst>
          </p:cNvPr>
          <p:cNvSpPr txBox="1"/>
          <p:nvPr/>
        </p:nvSpPr>
        <p:spPr>
          <a:xfrm>
            <a:off x="494721" y="5146647"/>
            <a:ext cx="51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情况</a:t>
            </a:r>
            <a:r>
              <a:rPr kumimoji="1" lang="en-US" altLang="zh-CN" sz="1000" dirty="0"/>
              <a:t>3</a:t>
            </a:r>
            <a:endParaRPr kumimoji="1" lang="zh-CN" altLang="en-US" sz="1000" dirty="0"/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F8AA1D00-E1C8-10BC-493E-F98B97717A8E}"/>
              </a:ext>
            </a:extLst>
          </p:cNvPr>
          <p:cNvCxnSpPr>
            <a:cxnSpLocks/>
          </p:cNvCxnSpPr>
          <p:nvPr/>
        </p:nvCxnSpPr>
        <p:spPr>
          <a:xfrm flipH="1">
            <a:off x="909077" y="5281104"/>
            <a:ext cx="3747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>
            <a:extLst>
              <a:ext uri="{FF2B5EF4-FFF2-40B4-BE49-F238E27FC236}">
                <a16:creationId xmlns:a16="http://schemas.microsoft.com/office/drawing/2014/main" id="{DDEE0979-DC96-1CEF-F35F-C13108144095}"/>
              </a:ext>
            </a:extLst>
          </p:cNvPr>
          <p:cNvSpPr/>
          <p:nvPr/>
        </p:nvSpPr>
        <p:spPr>
          <a:xfrm>
            <a:off x="545926" y="4312101"/>
            <a:ext cx="514708" cy="10807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0" name="曲线连接符 279">
            <a:extLst>
              <a:ext uri="{FF2B5EF4-FFF2-40B4-BE49-F238E27FC236}">
                <a16:creationId xmlns:a16="http://schemas.microsoft.com/office/drawing/2014/main" id="{8233791F-6E47-A5A0-CE27-0364FC8003B4}"/>
              </a:ext>
            </a:extLst>
          </p:cNvPr>
          <p:cNvCxnSpPr>
            <a:cxnSpLocks/>
            <a:stCxn id="277" idx="2"/>
          </p:cNvCxnSpPr>
          <p:nvPr/>
        </p:nvCxnSpPr>
        <p:spPr>
          <a:xfrm rot="16200000" flipH="1">
            <a:off x="1840774" y="4355374"/>
            <a:ext cx="662374" cy="2737362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5DCA34B-62ED-F023-98CB-970065491184}"/>
              </a:ext>
            </a:extLst>
          </p:cNvPr>
          <p:cNvSpPr txBox="1"/>
          <p:nvPr/>
        </p:nvSpPr>
        <p:spPr>
          <a:xfrm>
            <a:off x="6055720" y="4311416"/>
            <a:ext cx="139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得到新的租用期</a:t>
            </a: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5B66BAD-8117-70AC-A8C2-088659A33395}"/>
              </a:ext>
            </a:extLst>
          </p:cNvPr>
          <p:cNvSpPr txBox="1"/>
          <p:nvPr/>
        </p:nvSpPr>
        <p:spPr>
          <a:xfrm>
            <a:off x="6028916" y="4749670"/>
            <a:ext cx="2041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立即停止使用租用的</a:t>
            </a:r>
            <a:r>
              <a:rPr kumimoji="1" lang="en-US" altLang="zh-CN" sz="1000" dirty="0"/>
              <a:t>IP</a:t>
            </a:r>
            <a:r>
              <a:rPr kumimoji="1" lang="zh-CN" altLang="en-US" sz="1000" dirty="0"/>
              <a:t>地址</a:t>
            </a:r>
            <a:endParaRPr kumimoji="1" lang="en-US" altLang="zh-CN" sz="1000" dirty="0"/>
          </a:p>
          <a:p>
            <a:r>
              <a:rPr kumimoji="1" lang="zh-CN" altLang="en-US" sz="1000" dirty="0"/>
              <a:t>并重新发送“</a:t>
            </a:r>
            <a:r>
              <a:rPr kumimoji="1" lang="en-US" altLang="zh-CN" sz="1000" dirty="0"/>
              <a:t>DHCP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DISCOVER</a:t>
            </a:r>
            <a:r>
              <a:rPr kumimoji="1" lang="zh-CN" altLang="en-US" sz="1000" dirty="0"/>
              <a:t>”报文</a:t>
            </a: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807A6741-55DB-BDFE-42F7-99CF111E0FA8}"/>
              </a:ext>
            </a:extLst>
          </p:cNvPr>
          <p:cNvSpPr txBox="1"/>
          <p:nvPr/>
        </p:nvSpPr>
        <p:spPr>
          <a:xfrm>
            <a:off x="3864488" y="5756193"/>
            <a:ext cx="245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立即停止使用租用的</a:t>
            </a:r>
            <a:r>
              <a:rPr kumimoji="1" lang="en-US" altLang="zh-CN" sz="1000" dirty="0"/>
              <a:t>IP</a:t>
            </a:r>
            <a:r>
              <a:rPr kumimoji="1" lang="zh-CN" altLang="en-US" sz="1000" dirty="0"/>
              <a:t>地址</a:t>
            </a:r>
            <a:endParaRPr kumimoji="1" lang="en-US" altLang="zh-CN" sz="1000" dirty="0"/>
          </a:p>
          <a:p>
            <a:r>
              <a:rPr kumimoji="1" lang="zh-CN" altLang="en-US" sz="1000" dirty="0"/>
              <a:t>并重新发送“</a:t>
            </a:r>
            <a:r>
              <a:rPr kumimoji="1" lang="en-US" altLang="zh-CN" sz="1000" dirty="0"/>
              <a:t>DHCP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DISCOVER</a:t>
            </a:r>
            <a:r>
              <a:rPr kumimoji="1" lang="zh-CN" altLang="en-US" sz="1000" dirty="0"/>
              <a:t>”报文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9CFF3C6-8724-CE67-B430-9C069A6882DE}"/>
              </a:ext>
            </a:extLst>
          </p:cNvPr>
          <p:cNvSpPr txBox="1"/>
          <p:nvPr/>
        </p:nvSpPr>
        <p:spPr>
          <a:xfrm>
            <a:off x="-1882" y="1029939"/>
            <a:ext cx="139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寻找</a:t>
            </a:r>
            <a:r>
              <a:rPr kumimoji="1" lang="en-US" altLang="zh-CN" sz="1000" dirty="0"/>
              <a:t>DHCP</a:t>
            </a:r>
            <a:r>
              <a:rPr kumimoji="1" lang="zh-CN" altLang="en-US" sz="1000" dirty="0"/>
              <a:t>服务器</a:t>
            </a: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84FAA0AF-36A8-1FC5-4CF9-2FC0E89D3F1F}"/>
              </a:ext>
            </a:extLst>
          </p:cNvPr>
          <p:cNvSpPr txBox="1"/>
          <p:nvPr/>
        </p:nvSpPr>
        <p:spPr>
          <a:xfrm>
            <a:off x="62460" y="1557643"/>
            <a:ext cx="139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提供</a:t>
            </a:r>
            <a:r>
              <a:rPr kumimoji="1" lang="en-US" altLang="zh-CN" sz="1000" dirty="0"/>
              <a:t>IP</a:t>
            </a:r>
            <a:r>
              <a:rPr kumimoji="1" lang="zh-CN" altLang="en-US" sz="1000" dirty="0"/>
              <a:t>地址租用</a:t>
            </a: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552D19B5-CA84-09DD-CF77-05933C052218}"/>
              </a:ext>
            </a:extLst>
          </p:cNvPr>
          <p:cNvSpPr txBox="1"/>
          <p:nvPr/>
        </p:nvSpPr>
        <p:spPr>
          <a:xfrm>
            <a:off x="67426" y="2016249"/>
            <a:ext cx="139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接受</a:t>
            </a:r>
            <a:r>
              <a:rPr kumimoji="1" lang="en-US" altLang="zh-CN" sz="1000" dirty="0"/>
              <a:t>IP</a:t>
            </a:r>
            <a:r>
              <a:rPr kumimoji="1" lang="zh-CN" altLang="en-US" sz="1000" dirty="0"/>
              <a:t>地址租约</a:t>
            </a: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48CBFCEE-9E91-B678-B295-48D601E6CEAE}"/>
              </a:ext>
            </a:extLst>
          </p:cNvPr>
          <p:cNvSpPr txBox="1"/>
          <p:nvPr/>
        </p:nvSpPr>
        <p:spPr>
          <a:xfrm>
            <a:off x="67426" y="2519497"/>
            <a:ext cx="139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确认</a:t>
            </a:r>
            <a:r>
              <a:rPr kumimoji="1" lang="en-US" altLang="zh-CN" sz="1000" dirty="0"/>
              <a:t>IP</a:t>
            </a:r>
            <a:r>
              <a:rPr kumimoji="1" lang="zh-CN" altLang="en-US" sz="1000" dirty="0"/>
              <a:t>地址租约</a:t>
            </a:r>
          </a:p>
        </p:txBody>
      </p:sp>
      <p:sp>
        <p:nvSpPr>
          <p:cNvPr id="290" name="圆角矩形标注 289">
            <a:extLst>
              <a:ext uri="{FF2B5EF4-FFF2-40B4-BE49-F238E27FC236}">
                <a16:creationId xmlns:a16="http://schemas.microsoft.com/office/drawing/2014/main" id="{54C3534A-7726-23FE-E6C6-B8EDD8387A25}"/>
              </a:ext>
            </a:extLst>
          </p:cNvPr>
          <p:cNvSpPr/>
          <p:nvPr/>
        </p:nvSpPr>
        <p:spPr>
          <a:xfrm>
            <a:off x="2559648" y="304273"/>
            <a:ext cx="1798453" cy="455590"/>
          </a:xfrm>
          <a:prstGeom prst="wedgeRoundRectCallout">
            <a:avLst>
              <a:gd name="adj1" fmla="val -47009"/>
              <a:gd name="adj2" fmla="val 20699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D07A7A38-4F7A-D464-251F-846F1CDB6617}"/>
              </a:ext>
            </a:extLst>
          </p:cNvPr>
          <p:cNvSpPr txBox="1"/>
          <p:nvPr/>
        </p:nvSpPr>
        <p:spPr>
          <a:xfrm>
            <a:off x="2613621" y="304273"/>
            <a:ext cx="1707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使用</a:t>
            </a:r>
            <a:r>
              <a:rPr kumimoji="1" lang="en-US" altLang="zh-CN" sz="1050" dirty="0"/>
              <a:t>ARP</a:t>
            </a:r>
            <a:r>
              <a:rPr kumimoji="1" lang="zh-CN" altLang="en-US" sz="1050" dirty="0"/>
              <a:t>确保所选</a:t>
            </a:r>
            <a:r>
              <a:rPr kumimoji="1" lang="en-US" altLang="zh-CN" sz="1050" dirty="0"/>
              <a:t>IP</a:t>
            </a:r>
            <a:r>
              <a:rPr kumimoji="1" lang="zh-CN" altLang="en-US" sz="1050" dirty="0"/>
              <a:t>地址未被网络中其他主机占用</a:t>
            </a:r>
          </a:p>
        </p:txBody>
      </p:sp>
      <p:sp>
        <p:nvSpPr>
          <p:cNvPr id="293" name="圆角矩形标注 292">
            <a:extLst>
              <a:ext uri="{FF2B5EF4-FFF2-40B4-BE49-F238E27FC236}">
                <a16:creationId xmlns:a16="http://schemas.microsoft.com/office/drawing/2014/main" id="{49EF1ACB-C873-D386-A322-A58F2868A4BB}"/>
              </a:ext>
            </a:extLst>
          </p:cNvPr>
          <p:cNvSpPr/>
          <p:nvPr/>
        </p:nvSpPr>
        <p:spPr>
          <a:xfrm>
            <a:off x="7174873" y="71091"/>
            <a:ext cx="3292349" cy="851558"/>
          </a:xfrm>
          <a:prstGeom prst="wedgeRoundRectCallout">
            <a:avLst>
              <a:gd name="adj1" fmla="val -83463"/>
              <a:gd name="adj2" fmla="val 25262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531011A4-94DB-6580-CB87-2F99DC0896BC}"/>
              </a:ext>
            </a:extLst>
          </p:cNvPr>
          <p:cNvSpPr txBox="1"/>
          <p:nvPr/>
        </p:nvSpPr>
        <p:spPr>
          <a:xfrm>
            <a:off x="7190508" y="46861"/>
            <a:ext cx="33536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使用</a:t>
            </a:r>
            <a:r>
              <a:rPr kumimoji="1" lang="en-US" altLang="zh-CN" sz="1050" dirty="0"/>
              <a:t>ARP</a:t>
            </a:r>
            <a:r>
              <a:rPr kumimoji="1" lang="zh-CN" altLang="en-US" sz="1050" dirty="0"/>
              <a:t>检测所分配的</a:t>
            </a:r>
            <a:r>
              <a:rPr kumimoji="1" lang="en-US" altLang="zh-CN" sz="1050" dirty="0"/>
              <a:t>IP</a:t>
            </a:r>
            <a:r>
              <a:rPr kumimoji="1" lang="zh-CN" altLang="en-US" sz="1050" dirty="0"/>
              <a:t>地址是否已被网络中其他主机占用。若被占用，则给</a:t>
            </a:r>
            <a:r>
              <a:rPr kumimoji="1" lang="en-US" altLang="zh-CN" sz="1050" dirty="0"/>
              <a:t>DHCP</a:t>
            </a:r>
            <a:r>
              <a:rPr kumimoji="1" lang="zh-CN" altLang="en-US" sz="1050" dirty="0"/>
              <a:t>服务器发送“</a:t>
            </a:r>
            <a:r>
              <a:rPr kumimoji="1" lang="en-US" altLang="zh-CN" sz="1050" dirty="0"/>
              <a:t>DHCP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DECLINE</a:t>
            </a:r>
            <a:r>
              <a:rPr kumimoji="1" lang="zh-CN" altLang="en-US" sz="1050" dirty="0"/>
              <a:t>”报文撤销</a:t>
            </a:r>
            <a:r>
              <a:rPr kumimoji="1" lang="en-US" altLang="zh-CN" sz="1050" dirty="0"/>
              <a:t>IP</a:t>
            </a:r>
            <a:r>
              <a:rPr kumimoji="1" lang="zh-CN" altLang="en-US" sz="1050" dirty="0"/>
              <a:t>地址租约，并重新发送“</a:t>
            </a:r>
            <a:r>
              <a:rPr kumimoji="1" lang="en-US" altLang="zh-CN" sz="1050" dirty="0"/>
              <a:t>DHCP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DISCOVER</a:t>
            </a:r>
            <a:r>
              <a:rPr kumimoji="1" lang="zh-CN" altLang="en-US" sz="1050" dirty="0"/>
              <a:t>”报文；若未被占用，则可以使用租约中的</a:t>
            </a:r>
            <a:r>
              <a:rPr kumimoji="1" lang="en-US" altLang="zh-CN" sz="1050" dirty="0"/>
              <a:t>IP</a:t>
            </a:r>
            <a:r>
              <a:rPr kumimoji="1" lang="zh-CN" altLang="en-US" sz="1050" dirty="0"/>
              <a:t>地址与其他主机通信了</a:t>
            </a: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B09D57A-ECCA-F4FC-4295-DD2B84FCC4D6}"/>
              </a:ext>
            </a:extLst>
          </p:cNvPr>
          <p:cNvSpPr/>
          <p:nvPr/>
        </p:nvSpPr>
        <p:spPr>
          <a:xfrm>
            <a:off x="454514" y="170916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AE73759C-9FEF-8795-762C-89B25C1E4BA6}"/>
              </a:ext>
            </a:extLst>
          </p:cNvPr>
          <p:cNvSpPr/>
          <p:nvPr/>
        </p:nvSpPr>
        <p:spPr>
          <a:xfrm>
            <a:off x="11364322" y="149131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AB898837-F18D-8CB8-9DAB-674A6EF5B9DD}"/>
              </a:ext>
            </a:extLst>
          </p:cNvPr>
          <p:cNvSpPr/>
          <p:nvPr/>
        </p:nvSpPr>
        <p:spPr>
          <a:xfrm>
            <a:off x="5771746" y="865288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A66BE12B-CE92-2C4B-DC91-62D596B7354E}"/>
              </a:ext>
            </a:extLst>
          </p:cNvPr>
          <p:cNvSpPr/>
          <p:nvPr/>
        </p:nvSpPr>
        <p:spPr>
          <a:xfrm>
            <a:off x="1126678" y="1401946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7F8300E4-8B57-4799-4038-E706D1378828}"/>
              </a:ext>
            </a:extLst>
          </p:cNvPr>
          <p:cNvSpPr/>
          <p:nvPr/>
        </p:nvSpPr>
        <p:spPr>
          <a:xfrm>
            <a:off x="10737696" y="1396427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CD8CF1C3-190D-26D2-1D5A-A6B0D6035B8D}"/>
              </a:ext>
            </a:extLst>
          </p:cNvPr>
          <p:cNvSpPr/>
          <p:nvPr/>
        </p:nvSpPr>
        <p:spPr>
          <a:xfrm>
            <a:off x="5772885" y="1856629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F7FED714-EA6E-A630-77EA-489D7CFDF0F9}"/>
              </a:ext>
            </a:extLst>
          </p:cNvPr>
          <p:cNvSpPr/>
          <p:nvPr/>
        </p:nvSpPr>
        <p:spPr>
          <a:xfrm>
            <a:off x="1121969" y="2366947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E70B0841-881F-6C89-3682-A314B1E06D08}"/>
              </a:ext>
            </a:extLst>
          </p:cNvPr>
          <p:cNvSpPr/>
          <p:nvPr/>
        </p:nvSpPr>
        <p:spPr>
          <a:xfrm>
            <a:off x="5800064" y="3671763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E8194EC5-4258-DBED-4103-1851956DA8CA}"/>
              </a:ext>
            </a:extLst>
          </p:cNvPr>
          <p:cNvSpPr/>
          <p:nvPr/>
        </p:nvSpPr>
        <p:spPr>
          <a:xfrm>
            <a:off x="1129529" y="4178831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549FCE35-A9FB-31A2-5BEF-CEF2C11F80E2}"/>
              </a:ext>
            </a:extLst>
          </p:cNvPr>
          <p:cNvSpPr/>
          <p:nvPr/>
        </p:nvSpPr>
        <p:spPr>
          <a:xfrm>
            <a:off x="1132873" y="4944810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EBE5BC1E-C49D-DBAD-8132-FB93E30F4CC6}"/>
              </a:ext>
            </a:extLst>
          </p:cNvPr>
          <p:cNvSpPr/>
          <p:nvPr/>
        </p:nvSpPr>
        <p:spPr>
          <a:xfrm>
            <a:off x="5795003" y="6427380"/>
            <a:ext cx="237600" cy="238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6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364</Words>
  <Application>Microsoft Macintosh PowerPoint</Application>
  <PresentationFormat>宽屏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12</cp:revision>
  <dcterms:created xsi:type="dcterms:W3CDTF">2022-05-08T08:39:12Z</dcterms:created>
  <dcterms:modified xsi:type="dcterms:W3CDTF">2022-05-08T11:18:58Z</dcterms:modified>
</cp:coreProperties>
</file>