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69" d="100"/>
          <a:sy n="169" d="100"/>
        </p:scale>
        <p:origin x="-143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C3E51-C770-244B-9E0E-BCCB4493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9B8EC1-8123-B347-AB49-791A04C7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BF1C4-E82A-644D-8935-134C535A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E2D7E-4CCC-1047-A228-1FF9BF6E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98FCD-81ED-B44E-87E7-0321C549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0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E050-6A9A-6F46-939D-B486C42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DE1FD-4EC4-8D47-9E26-53D24B89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E1F3-BA21-0444-B094-2E7A49E0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C1EA-7FA3-6A40-B30B-4FA3C5F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FDFB4-DD92-A644-B9D3-F7A9806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74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9BDFC5-AE57-FB4E-A8C2-3D49741F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92DB2-1BE2-5842-B507-73AFA0F1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56A53-A814-3E4A-AF75-0FE94E47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FB2BC-72D0-D244-80BD-A2B1F08C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29110-EDE9-9645-9566-EFDBCD31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3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5D5F-2F29-D94E-ABE8-739DA46D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F374-73FF-B34A-B1C7-3CDEE023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CB973-93BD-F44A-B5B8-1AE27DD4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8965A-72F8-B04F-88D2-D9A926DD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FD027-E6BD-7D4D-A943-DEBBCF1E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2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C24D-ACA3-7C41-931E-15F204F9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7AC19-772D-CA4E-8785-EA94CFA70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18E19-6A20-C647-A294-949C72B0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1DBA9-F1A3-CF48-8402-5BA92633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5CEB6-D4EA-9B4A-BFD8-3DA85DFD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3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7B45A-77F4-1F4C-A482-845A889F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1B5AE-529A-7648-AD53-1BFA47902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4F13E-98F7-7C4D-B0E3-6AE1F5D6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F4626-7AD1-304B-93B6-C6E2A16E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7B14-4565-2042-B7E3-EA0BF71F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BB634-2B6B-6F40-A1DE-19D0F633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5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EA43-52ED-DC46-925B-D6215B75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19EAD-BE76-C044-A79E-3C10A2C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A24EC6-6AC2-6249-9EE3-E0AABD90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8748F2-ABEC-F746-A43F-3A343F78E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2264F-9A80-1B49-8AC1-7E8DC2A0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62DFA-39B1-4A47-8727-5F6818C7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70069-A8F2-524A-80E4-D605C20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01462-D9E3-C140-8517-201E250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3661-DCF7-B346-86BB-3185342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66747-E2AB-8847-903D-041F9D0B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E6210-F1B9-4A46-AEAF-8E919998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E81BC-D9A7-F142-A998-F1647492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3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1BC7E-2C74-814D-8CC8-A076A51D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47794-F81D-874A-BD99-B789B02A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9A734-4670-E24F-9950-01D43C8E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0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7C70-33FF-674E-80EF-654DB8E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43F7D-A99C-0F47-A1A5-B658F73A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A681A-46FB-6642-99F3-38C5D34A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C3B0C-80E7-5F41-B43E-D76FF049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EA7DF-123B-184B-99C6-0ADCD5AA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07A4F-A3FA-7B4B-A056-9CCCBF0D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6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FA363-D8A0-694B-AC5E-66DC58A4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D424F5-5B6E-B647-905F-48E5F1C49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6B844-0F91-BE43-944B-1440AE8A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62CAC-206D-0B42-93D8-6D8CB08C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7ABA1-AB56-C941-9FF7-295ECBAA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26DC4-FA80-D04E-99C7-D605CA07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78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943AB2-C423-4A47-B3F4-A3E951F8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B2030-F2FB-104E-88E3-9928C38E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191B2-2FEE-E740-9860-8BCF337DF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0C0A-B4B8-2C46-BBC5-AB43BB4C1498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2C3CD-86A1-0049-ACF8-05C1A8C6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D1AC-0D38-ED40-8BA4-D96902A6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A3BF-C8BF-3847-8CA4-3309CDE6BB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69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1F4A76-A595-2846-8A56-A3B632B6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7620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27A15BD-F4C2-2245-A36E-7AB70B8A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47800"/>
            <a:ext cx="7620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39BDA8-BBDE-2149-B0F5-C0CE727D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7620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47F5463-A80C-024E-B406-45A86414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1676400" cy="457200"/>
          </a:xfrm>
          <a:prstGeom prst="hexagon">
            <a:avLst>
              <a:gd name="adj" fmla="val 91667"/>
              <a:gd name="vf" fmla="val 11547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应用系统</a:t>
            </a: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DCFFA8C0-F4A2-934B-B043-EAF0CE36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2209800" cy="457200"/>
          </a:xfrm>
          <a:prstGeom prst="hexagon">
            <a:avLst>
              <a:gd name="adj" fmla="val 120833"/>
              <a:gd name="vf" fmla="val 11547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应用开发工具</a:t>
            </a: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0F00DA00-F8BC-5B4C-B229-BD538625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2590800" cy="457200"/>
          </a:xfrm>
          <a:prstGeom prst="hexagon">
            <a:avLst>
              <a:gd name="adj" fmla="val 141667"/>
              <a:gd name="vf" fmla="val 11547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数据库管理系统</a:t>
            </a: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FED81080-0C38-694A-AE88-FF69F579B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2590800" cy="457200"/>
          </a:xfrm>
          <a:prstGeom prst="hexagon">
            <a:avLst>
              <a:gd name="adj" fmla="val 141667"/>
              <a:gd name="vf" fmla="val 11547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操作系统</a:t>
            </a: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CCDA4115-1C17-444B-94A4-F9029569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1828800" cy="609600"/>
          </a:xfrm>
          <a:prstGeom prst="flowChartMagneticDisk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0CF576CB-D9BF-1141-866C-22104CDD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数据库管理员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F43E99AC-9653-F245-981B-F8BDB4688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038600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69E72235-F26B-3C42-8586-348A5018E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562600"/>
            <a:ext cx="152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327A8C77-C4E7-704C-8008-177142472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343400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7C91185-FC05-1747-A30D-C5050A1C4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029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80B18A32-4FD1-5F43-BD74-53447B692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67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DE89C6C9-8C77-6B4B-A781-332D00AE2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05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D2F99C45-CA2F-FD44-B762-E13421F8B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95707725-F16A-8B41-9FB3-70906A4E8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1219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63DBFC62-3A44-0C4B-A053-004310658A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1905000"/>
            <a:ext cx="1143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32116EBB-C85C-DE44-B184-D41867E48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42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2022-03-05T11:36:19Z</dcterms:created>
  <dcterms:modified xsi:type="dcterms:W3CDTF">2022-03-05T11:37:47Z</dcterms:modified>
</cp:coreProperties>
</file>