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DD34C-7DAC-40CD-812F-1E46468A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91103-DAD6-48FD-A497-0C51DC8F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5A55B-DA0F-4366-BF1F-4D37ECF4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A6947-DC09-4F63-B412-1FFB828D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87113-91A5-479C-97C8-8558258C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3A455-F4A9-4A08-A0E9-C8013823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DBB51-3364-4DB5-81C8-6FD914490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119B4-7006-4210-B92F-2F6113FC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2A5A-305F-4E34-A629-95303E89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0878E-677F-4491-84CD-09F8F569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F743C0-7D3D-4E80-B617-1F92AE191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C50424-2AAC-4F91-938C-410B5B53C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658A7-57A5-49EE-B65F-7DC7AE0E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EA6C3-E44B-47F3-9157-EC91011C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C57ED-0615-4FFD-A2F9-984EF4FF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8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1DAB-CA31-4D10-ABD9-18FDAA6F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AE0C7-97F6-4672-AB58-9D8AD913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93FD5-E317-4757-B176-EDCC28BE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BB69C-7991-42A3-85D2-7DCF51AB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F32C6-88BC-45EA-8D59-2B3AA95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70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77DA4-5F63-4113-8F5F-3626B23D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12576-D15B-47D1-A931-2DC8B301B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8E6AE-0A4E-418C-BE42-0B493791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227EE-8583-43B7-BD67-1D90831A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33FAC-AF51-49FA-AA9E-FC2B016C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42DA8-6CB5-4A70-947B-628F0494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02930-4834-4BED-A2CB-36200AEDC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FC6AF-2B03-4E82-9F86-77A3EBB47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EF34-C9A1-4C05-B60F-0884F45F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51B2A-23AC-495D-B7B2-A9AA222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85BC2-3A3B-405B-86BB-6FE7DC0D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90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628FA-DE36-4A3F-AB70-C906A9DB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A3370-FCB0-4FD4-8D65-52B37403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C4B2BA-D1C0-4CEA-B2E0-7BB441993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D0B5C1-DAA2-4B02-8C99-A3A9BE899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66597E-D6A1-49A8-A17D-50BD92651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7896A9-BC3A-4B77-9F62-34DAA202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FEC73A-D145-4EE7-80ED-5BEF25AA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CD3AF8-3ED2-40CB-B874-267129EE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5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B6425-0E97-49AF-A479-8D8D7343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F61077-6653-4880-9D77-3B25D6AB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10ADF-2BB1-4F36-8395-F52D58F5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3136D0-2214-4DB5-A077-A07ECF67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8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E33C50-B9AD-4191-A225-2E69B21D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9B9E9-F49D-49A1-A61B-DC18B4C0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3D34C-3DD8-4D9D-92DE-AF447C0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5DF9-2917-4F8E-BAD2-91F3941B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C88A5-721D-4130-A21E-DE826122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10DB7-54F4-4C39-8521-B1E86A187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EDD14-3330-4B2B-B28B-F606993E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02DD7-5EBC-43BE-B828-F859463E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1BFA8-FD31-42A0-9EC8-FD524FE8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2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B53F0-BB4E-485A-9106-6AE60F2A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D838E6-1BEB-4CE1-BA6C-346264BAB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2D8223-DA82-4B6B-B986-CF84872EF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68B99-EB3A-4543-B5AA-F826D883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ACAA8-D6BA-4E41-BCEB-F1899AC5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4282B-552E-4BCB-A925-3B4F3BBC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57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021E48-E5B6-4931-9F38-3DA0813D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DBE8C-3CCA-48C3-84E2-F40275AD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8BC6-4BA9-4EEC-83E6-1791F3CBA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9726-FE09-4B65-944C-B2B5EE9FB361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0699B-5514-4783-A159-5FFFAEDFA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4EF97-7540-415E-8790-3C621055F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033E3-2583-412D-94EA-3A1632BBA8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1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8">
            <a:extLst>
              <a:ext uri="{FF2B5EF4-FFF2-40B4-BE49-F238E27FC236}">
                <a16:creationId xmlns:a16="http://schemas.microsoft.com/office/drawing/2014/main" id="{34C891E7-D93F-43FE-814E-1AA2FE89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893" y="1419250"/>
            <a:ext cx="1150938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Times New Roman" panose="02020603050405020304" pitchFamily="18" charset="0"/>
              </a:rPr>
              <a:t>SQL</a:t>
            </a: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11CB7347-D3C1-4355-8F20-85B880CAC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718" y="2498750"/>
            <a:ext cx="1150938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</a:rPr>
              <a:t>视图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DCDD9A27-5B3C-4DB9-BEED-8771FF1A7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893" y="2498750"/>
            <a:ext cx="1150938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视图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1031">
            <a:extLst>
              <a:ext uri="{FF2B5EF4-FFF2-40B4-BE49-F238E27FC236}">
                <a16:creationId xmlns:a16="http://schemas.microsoft.com/office/drawing/2014/main" id="{19114A88-5EED-4AFA-B8A7-FC20CFC6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331" y="3579838"/>
            <a:ext cx="1150938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</a:rPr>
              <a:t>基本表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" name="Rectangle 1032">
            <a:extLst>
              <a:ext uri="{FF2B5EF4-FFF2-40B4-BE49-F238E27FC236}">
                <a16:creationId xmlns:a16="http://schemas.microsoft.com/office/drawing/2014/main" id="{AE4C7004-DC87-4FF9-8DBA-6E4EC136D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543" y="3579838"/>
            <a:ext cx="1150938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基本表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" name="Rectangle 1033">
            <a:extLst>
              <a:ext uri="{FF2B5EF4-FFF2-40B4-BE49-F238E27FC236}">
                <a16:creationId xmlns:a16="http://schemas.microsoft.com/office/drawing/2014/main" id="{F9E9DCAE-A423-4BDA-AA0E-F5011ECE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118" y="3579838"/>
            <a:ext cx="1150938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基本表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Rectangle 1034">
            <a:extLst>
              <a:ext uri="{FF2B5EF4-FFF2-40B4-BE49-F238E27FC236}">
                <a16:creationId xmlns:a16="http://schemas.microsoft.com/office/drawing/2014/main" id="{4AF73F64-79C3-4F9C-8829-B202DCF2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881" y="3579838"/>
            <a:ext cx="1150938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</a:rPr>
              <a:t>基本表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Rectangle 1035">
            <a:extLst>
              <a:ext uri="{FF2B5EF4-FFF2-40B4-BE49-F238E27FC236}">
                <a16:creationId xmlns:a16="http://schemas.microsoft.com/office/drawing/2014/main" id="{6D9C8D5B-43F4-4CF7-9AC9-9FD991157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881" y="4587900"/>
            <a:ext cx="1187450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</a:rPr>
              <a:t>存储文件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Rectangle 1036">
            <a:extLst>
              <a:ext uri="{FF2B5EF4-FFF2-40B4-BE49-F238E27FC236}">
                <a16:creationId xmlns:a16="http://schemas.microsoft.com/office/drawing/2014/main" id="{B5D99BE1-9C4A-43ED-A072-58D40401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331" y="4659338"/>
            <a:ext cx="1187450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Times New Roman" panose="02020603050405020304" pitchFamily="18" charset="0"/>
              </a:rPr>
              <a:t>存储文件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" name="Line 1037">
            <a:extLst>
              <a:ext uri="{FF2B5EF4-FFF2-40B4-BE49-F238E27FC236}">
                <a16:creationId xmlns:a16="http://schemas.microsoft.com/office/drawing/2014/main" id="{0A3F3944-CA91-4CC1-AF96-842FC2A49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3468" y="1995513"/>
            <a:ext cx="1584325" cy="1584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Line 1038">
            <a:extLst>
              <a:ext uri="{FF2B5EF4-FFF2-40B4-BE49-F238E27FC236}">
                <a16:creationId xmlns:a16="http://schemas.microsoft.com/office/drawing/2014/main" id="{7704E2A8-3848-49F1-B23A-61AB11D12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131" y="1995513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Line 1039">
            <a:extLst>
              <a:ext uri="{FF2B5EF4-FFF2-40B4-BE49-F238E27FC236}">
                <a16:creationId xmlns:a16="http://schemas.microsoft.com/office/drawing/2014/main" id="{696A23C3-B426-4A31-8F42-B6885FC6B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131" y="3075013"/>
            <a:ext cx="0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1040">
            <a:extLst>
              <a:ext uri="{FF2B5EF4-FFF2-40B4-BE49-F238E27FC236}">
                <a16:creationId xmlns:a16="http://schemas.microsoft.com/office/drawing/2014/main" id="{058DADF9-FEDE-44E0-8906-8123D9D6A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131" y="4154513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1043">
            <a:extLst>
              <a:ext uri="{FF2B5EF4-FFF2-40B4-BE49-F238E27FC236}">
                <a16:creationId xmlns:a16="http://schemas.microsoft.com/office/drawing/2014/main" id="{D665F080-D250-45D9-96A9-645896752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8518" y="1995513"/>
            <a:ext cx="2087563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Line 1044">
            <a:extLst>
              <a:ext uri="{FF2B5EF4-FFF2-40B4-BE49-F238E27FC236}">
                <a16:creationId xmlns:a16="http://schemas.microsoft.com/office/drawing/2014/main" id="{6471E4F0-17E7-4043-9DAC-458FFB54A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9818" y="3075013"/>
            <a:ext cx="504825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Line 1045">
            <a:extLst>
              <a:ext uri="{FF2B5EF4-FFF2-40B4-BE49-F238E27FC236}">
                <a16:creationId xmlns:a16="http://schemas.microsoft.com/office/drawing/2014/main" id="{F4924D4E-F775-4B39-8356-1FC6ADB55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7881" y="3075013"/>
            <a:ext cx="792163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Line 1046">
            <a:extLst>
              <a:ext uri="{FF2B5EF4-FFF2-40B4-BE49-F238E27FC236}">
                <a16:creationId xmlns:a16="http://schemas.microsoft.com/office/drawing/2014/main" id="{609E71E0-E019-41B6-A87A-6C20D6777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931" y="4154513"/>
            <a:ext cx="1655763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1047">
            <a:extLst>
              <a:ext uri="{FF2B5EF4-FFF2-40B4-BE49-F238E27FC236}">
                <a16:creationId xmlns:a16="http://schemas.microsoft.com/office/drawing/2014/main" id="{B298C600-976A-4482-B68E-1B807C3B9D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9593" y="4154513"/>
            <a:ext cx="172878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Line 1048">
            <a:extLst>
              <a:ext uri="{FF2B5EF4-FFF2-40B4-BE49-F238E27FC236}">
                <a16:creationId xmlns:a16="http://schemas.microsoft.com/office/drawing/2014/main" id="{C118CE2A-9306-4101-B657-F5D3D744E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4143" y="4154513"/>
            <a:ext cx="0" cy="433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Line 1049">
            <a:extLst>
              <a:ext uri="{FF2B5EF4-FFF2-40B4-BE49-F238E27FC236}">
                <a16:creationId xmlns:a16="http://schemas.microsoft.com/office/drawing/2014/main" id="{246869F3-16C9-4137-8140-D3A41BC7F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1668" y="2211413"/>
            <a:ext cx="72009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Line 1050">
            <a:extLst>
              <a:ext uri="{FF2B5EF4-FFF2-40B4-BE49-F238E27FC236}">
                <a16:creationId xmlns:a16="http://schemas.microsoft.com/office/drawing/2014/main" id="{9E7A0AA7-1029-42AB-A250-15E61F28D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006" y="3257575"/>
            <a:ext cx="72009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Line 1051">
            <a:extLst>
              <a:ext uri="{FF2B5EF4-FFF2-40B4-BE49-F238E27FC236}">
                <a16:creationId xmlns:a16="http://schemas.microsoft.com/office/drawing/2014/main" id="{4085D1DB-6AC1-456A-800E-56CE46847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006" y="4419625"/>
            <a:ext cx="72009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052">
            <a:extLst>
              <a:ext uri="{FF2B5EF4-FFF2-40B4-BE49-F238E27FC236}">
                <a16:creationId xmlns:a16="http://schemas.microsoft.com/office/drawing/2014/main" id="{93A9F46A-0D5B-4D19-9CC7-45769BFDD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568" y="2571378"/>
            <a:ext cx="108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Times New Roman" panose="02020603050405020304" pitchFamily="18" charset="0"/>
              </a:rPr>
              <a:t>外模式</a:t>
            </a:r>
          </a:p>
        </p:txBody>
      </p:sp>
      <p:sp>
        <p:nvSpPr>
          <p:cNvPr id="28" name="Text Box 1053">
            <a:extLst>
              <a:ext uri="{FF2B5EF4-FFF2-40B4-BE49-F238E27FC236}">
                <a16:creationId xmlns:a16="http://schemas.microsoft.com/office/drawing/2014/main" id="{153136EE-3CD3-4996-AFB3-D44BBDCD3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568" y="3684612"/>
            <a:ext cx="108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模   式</a:t>
            </a:r>
          </a:p>
        </p:txBody>
      </p:sp>
      <p:sp>
        <p:nvSpPr>
          <p:cNvPr id="29" name="Text Box 1054">
            <a:extLst>
              <a:ext uri="{FF2B5EF4-FFF2-40B4-BE49-F238E27FC236}">
                <a16:creationId xmlns:a16="http://schemas.microsoft.com/office/drawing/2014/main" id="{FDA11D76-778F-47B0-921E-71B733EC1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005" y="4658940"/>
            <a:ext cx="108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内模式</a:t>
            </a:r>
          </a:p>
        </p:txBody>
      </p:sp>
    </p:spTree>
    <p:extLst>
      <p:ext uri="{BB962C8B-B14F-4D97-AF65-F5344CB8AC3E}">
        <p14:creationId xmlns:p14="http://schemas.microsoft.com/office/powerpoint/2010/main" val="268858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1</cp:revision>
  <dcterms:created xsi:type="dcterms:W3CDTF">2022-03-01T08:36:27Z</dcterms:created>
  <dcterms:modified xsi:type="dcterms:W3CDTF">2022-03-01T08:36:35Z</dcterms:modified>
</cp:coreProperties>
</file>