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0"/>
    <p:restoredTop sz="95909"/>
  </p:normalViewPr>
  <p:slideViewPr>
    <p:cSldViewPr snapToGrid="0" snapToObjects="1">
      <p:cViewPr>
        <p:scale>
          <a:sx n="176" d="100"/>
          <a:sy n="176" d="100"/>
        </p:scale>
        <p:origin x="-48" y="-36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0A6A7-F21B-1F40-BD8D-E471C33C2CDC}" type="datetimeFigureOut">
              <a:rPr kumimoji="1" lang="zh-CN" altLang="en-US" smtClean="0"/>
              <a:t>2022/3/13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FDABC-857E-814D-9C54-C33A488EF4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0410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FDABC-857E-814D-9C54-C33A488EF41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35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832B4-063D-4A42-8FF3-D648ED108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ACED20-8E0A-3E43-BDB7-0C00457E2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27F1A0-86AE-7348-A0CF-727AC812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75F8-1063-3942-BFCC-E395F2CF4BFF}" type="datetimeFigureOut">
              <a:rPr kumimoji="1" lang="zh-CN" altLang="en-US" smtClean="0"/>
              <a:t>2022/3/13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A152EC-64CA-EC4B-A539-60206AA0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BB31B-4DBC-484A-9BCF-A0E2BFCA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A5ED-F2FC-CF49-A70B-76DD65A7D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A2F60-3D49-CB46-A25E-CE75A8D9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87D55F-340D-A849-9BED-78F95B8DD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33B4CC-3609-BA4B-AAD7-D79EC7E4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75F8-1063-3942-BFCC-E395F2CF4BFF}" type="datetimeFigureOut">
              <a:rPr kumimoji="1" lang="zh-CN" altLang="en-US" smtClean="0"/>
              <a:t>2022/3/13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09218-32D9-9444-9797-DECBC713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4475D0-7F38-734D-A76A-2FD41B9C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A5ED-F2FC-CF49-A70B-76DD65A7D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702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7E4312-350D-9847-B72D-34F4D0F93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A887EE-7491-064F-AC83-6B24ED38A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C64C3-3627-274A-B886-2531BC5C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75F8-1063-3942-BFCC-E395F2CF4BFF}" type="datetimeFigureOut">
              <a:rPr kumimoji="1" lang="zh-CN" altLang="en-US" smtClean="0"/>
              <a:t>2022/3/13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9A69B2-9141-F647-A38D-B327E32B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77BDC-8FE0-D64A-833D-16A481F2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A5ED-F2FC-CF49-A70B-76DD65A7D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03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42A65-3E30-3F44-A390-7A409352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1D364-58FB-174C-A02F-2E2F09B99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C299E-88C2-6140-B8AF-D5B47DBA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75F8-1063-3942-BFCC-E395F2CF4BFF}" type="datetimeFigureOut">
              <a:rPr kumimoji="1" lang="zh-CN" altLang="en-US" smtClean="0"/>
              <a:t>2022/3/13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2C730-E087-B84B-966A-5C9FC08B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DBF7F-720B-0046-AB52-D6DD285B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A5ED-F2FC-CF49-A70B-76DD65A7D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817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8CB84-22DE-334D-987D-C56F4D57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03C4BA-096F-AD4D-8D0A-F4A8793A5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D11ED-7DE5-7E48-B513-97754A28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75F8-1063-3942-BFCC-E395F2CF4BFF}" type="datetimeFigureOut">
              <a:rPr kumimoji="1" lang="zh-CN" altLang="en-US" smtClean="0"/>
              <a:t>2022/3/13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B49AC-5863-E748-87D7-CAE7A4E3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EDADC-FFD9-9142-A504-7388F652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A5ED-F2FC-CF49-A70B-76DD65A7D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156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1AB42-A8FD-5A45-867E-89CDADC9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BF006-605A-C046-A014-CF27136A4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88480F-2790-124D-9FD7-05C829302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45F2CC-B7AE-8043-8029-36EC57C9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75F8-1063-3942-BFCC-E395F2CF4BFF}" type="datetimeFigureOut">
              <a:rPr kumimoji="1" lang="zh-CN" altLang="en-US" smtClean="0"/>
              <a:t>2022/3/13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7D16A6-6811-2A47-A392-313404D8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7D7189-E3FD-2C43-BB14-73443C59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A5ED-F2FC-CF49-A70B-76DD65A7D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980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6D1C7-F326-9B4B-8F1B-FE46F059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C74566-2197-AE47-8BCF-CA6AE2437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77EBC3-8ED6-604B-B5DF-08C452594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D686A4-CB2A-9D4C-B296-2C5EF7214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0DD31E-512A-1545-BE51-2890BFF13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8EAE3D-94B6-0348-9F98-7E63C941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75F8-1063-3942-BFCC-E395F2CF4BFF}" type="datetimeFigureOut">
              <a:rPr kumimoji="1" lang="zh-CN" altLang="en-US" smtClean="0"/>
              <a:t>2022/3/13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7C89CF-174D-9A47-8D63-8CF44C39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8C2085-0DD3-AC45-B266-ED8D834D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A5ED-F2FC-CF49-A70B-76DD65A7D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89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43E65-8985-D748-80DF-A033D243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D6C41A-73E6-1F44-819D-8E25CE44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75F8-1063-3942-BFCC-E395F2CF4BFF}" type="datetimeFigureOut">
              <a:rPr kumimoji="1" lang="zh-CN" altLang="en-US" smtClean="0"/>
              <a:t>2022/3/13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7532D6-4C80-2B4D-9120-A2A354C5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999F95-308F-AB48-B179-09DE069E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A5ED-F2FC-CF49-A70B-76DD65A7D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26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7D3E6E-CC31-6048-A3C0-57B286DE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75F8-1063-3942-BFCC-E395F2CF4BFF}" type="datetimeFigureOut">
              <a:rPr kumimoji="1" lang="zh-CN" altLang="en-US" smtClean="0"/>
              <a:t>2022/3/13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7E21CB-AD97-C244-BB7A-02D030AEA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E99E0B-A7EE-B54A-AF9C-89E73007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A5ED-F2FC-CF49-A70B-76DD65A7D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586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71CA9-BFEA-8A44-A5ED-6AF9AA94E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95C57-B93B-F44D-B38E-9FB94430B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E0D789-A4B3-FA43-BF22-805E42CB1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6C0228-ACE3-1D4A-9C3C-E95AB23F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75F8-1063-3942-BFCC-E395F2CF4BFF}" type="datetimeFigureOut">
              <a:rPr kumimoji="1" lang="zh-CN" altLang="en-US" smtClean="0"/>
              <a:t>2022/3/13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4778A4-220B-434C-BFD1-C0A5E596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61905F-8D3A-7347-AD0C-F81507CD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A5ED-F2FC-CF49-A70B-76DD65A7D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55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1A40E-5C88-DD42-8B79-6148CF22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0CE36B-AAE5-0746-9C41-0E453DF36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3CD1D9-C69E-E24E-B49E-34CED23D2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05CF7C-61C0-9243-831E-E28310B2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75F8-1063-3942-BFCC-E395F2CF4BFF}" type="datetimeFigureOut">
              <a:rPr kumimoji="1" lang="zh-CN" altLang="en-US" smtClean="0"/>
              <a:t>2022/3/13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13D29E-B861-5C4B-A7F4-82FC3121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C24E4F-6328-9E4E-B3AE-7DCC62CD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A5ED-F2FC-CF49-A70B-76DD65A7D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72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60E820-7704-DB4D-80E0-4425C1F7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4E8AE2-31D6-5146-B0A4-864C3B55A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106063-9076-0047-9971-F10F44723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375F8-1063-3942-BFCC-E395F2CF4BFF}" type="datetimeFigureOut">
              <a:rPr kumimoji="1" lang="zh-CN" altLang="en-US" smtClean="0"/>
              <a:t>2022/3/13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06361-E89C-0E4B-A290-36A5A23B4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C3204-40C5-F542-BF2F-27D8B4DA0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6A5ED-F2FC-CF49-A70B-76DD65A7D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58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337A1E9E-F971-FF4D-8C5A-7BFCDE9AA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306510"/>
              </p:ext>
            </p:extLst>
          </p:nvPr>
        </p:nvGraphicFramePr>
        <p:xfrm>
          <a:off x="1376363" y="1628775"/>
          <a:ext cx="6628267" cy="4267320"/>
        </p:xfrm>
        <a:graphic>
          <a:graphicData uri="http://schemas.openxmlformats.org/drawingml/2006/table">
            <a:tbl>
              <a:tblPr/>
              <a:tblGrid>
                <a:gridCol w="886619">
                  <a:extLst>
                    <a:ext uri="{9D8B030D-6E8A-4147-A177-3AD203B41FA5}">
                      <a16:colId xmlns:a16="http://schemas.microsoft.com/office/drawing/2014/main" val="3225375462"/>
                    </a:ext>
                  </a:extLst>
                </a:gridCol>
                <a:gridCol w="886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AND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OR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NOT   </a:t>
                      </a:r>
                      <a:r>
                        <a:rPr kumimoji="0" lang="en-US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91438" marR="9143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矩形 8">
            <a:extLst>
              <a:ext uri="{FF2B5EF4-FFF2-40B4-BE49-F238E27FC236}">
                <a16:creationId xmlns:a16="http://schemas.microsoft.com/office/drawing/2014/main" id="{A3BA99F1-AE0F-DA41-A39F-EDFC6638D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08" y="5903352"/>
            <a:ext cx="64402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000" dirty="0">
                <a:latin typeface="Times New Roman" panose="02020603050405020304" pitchFamily="18" charset="0"/>
              </a:rPr>
              <a:t>T</a:t>
            </a:r>
            <a:r>
              <a:rPr lang="zh-CN" altLang="en-US" sz="2000" dirty="0">
                <a:latin typeface="Times New Roman" panose="02020603050405020304" pitchFamily="18" charset="0"/>
              </a:rPr>
              <a:t>表示</a:t>
            </a:r>
            <a:r>
              <a:rPr lang="en-US" altLang="zh-CN" sz="2000" dirty="0">
                <a:latin typeface="Times New Roman" panose="02020603050405020304" pitchFamily="18" charset="0"/>
              </a:rPr>
              <a:t>TRUE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F</a:t>
            </a:r>
            <a:r>
              <a:rPr lang="zh-CN" altLang="en-US" sz="2000" dirty="0">
                <a:latin typeface="Times New Roman" panose="02020603050405020304" pitchFamily="18" charset="0"/>
              </a:rPr>
              <a:t>表示</a:t>
            </a:r>
            <a:r>
              <a:rPr lang="en-US" altLang="zh-CN" sz="2000" dirty="0">
                <a:latin typeface="Times New Roman" panose="02020603050405020304" pitchFamily="18" charset="0"/>
              </a:rPr>
              <a:t>FALSE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U</a:t>
            </a:r>
            <a:r>
              <a:rPr lang="zh-CN" altLang="en-US" sz="2000" dirty="0">
                <a:latin typeface="Times New Roman" panose="02020603050405020304" pitchFamily="18" charset="0"/>
              </a:rPr>
              <a:t>表示</a:t>
            </a:r>
            <a:r>
              <a:rPr lang="en-US" altLang="zh-CN" sz="2000" dirty="0">
                <a:latin typeface="Times New Roman" panose="02020603050405020304" pitchFamily="18" charset="0"/>
              </a:rPr>
              <a:t>UNKNOWN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6" name="矩形 9">
            <a:extLst>
              <a:ext uri="{FF2B5EF4-FFF2-40B4-BE49-F238E27FC236}">
                <a16:creationId xmlns:a16="http://schemas.microsoft.com/office/drawing/2014/main" id="{46C45DB8-FDD4-F346-950C-2C3FF01A4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281" y="1101796"/>
            <a:ext cx="342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逻辑运算符真值表</a:t>
            </a:r>
            <a:r>
              <a:rPr lang="en-US" altLang="zh-CN" sz="2400" dirty="0"/>
              <a:t>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44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73</Words>
  <Application>Microsoft Macintosh PowerPoint</Application>
  <PresentationFormat>宽屏</PresentationFormat>
  <Paragraphs>53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2022-03-13T02:49:19Z</dcterms:created>
  <dcterms:modified xsi:type="dcterms:W3CDTF">2022-03-13T02:58:24Z</dcterms:modified>
</cp:coreProperties>
</file>