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23525-F991-46A4-877D-F0925706F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CA5E8-FC74-4EB8-AC33-4377B6FD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DC04B-B46E-409D-9550-1799FFF8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A7BE-1E1A-4797-B5AB-496BA355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D842A-4099-48E4-B577-96A8B0CB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C210-1FC9-44C4-841C-F7982B1D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5232A-B0EA-4541-BC85-9B184CF8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55431-BCE2-4735-9A26-EEC33517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4364-7DD6-4B70-9698-0255B525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B0DE2-61A9-4937-8A50-6DD20556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A8A28-FE88-40B6-81D3-24D73068D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66552-A952-44E9-9249-C869F687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A45DC-14F5-4D6E-8FEA-820CB096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DF240-8435-4F99-B47E-7FCDC92C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14727-AB61-4D52-A435-734B12F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3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C547-0EBE-4EC1-BA5F-44C0190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CB02D-27EF-4EA3-A043-BAB43CE6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49B61-5477-4F75-BABF-91B6A6F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FAFB7-3487-49F1-9CB1-4D92DB54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6AB5-C30D-45CB-9E04-1E820D34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A8-80AD-424A-925B-07C43F19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4DEAE-B7F9-444B-9D5C-5FE350B0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36A71-6B4C-443E-973B-EEF08887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AD8F6-3571-42B9-A83A-5BFDD1E4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B7647-9855-4B28-923F-4D2096D4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1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ADEFE-2CC7-4529-BE32-9750DC6D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F68D8-DB27-4EAF-B1A6-6E18144D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38ED1-829F-476C-9ED5-FD58BC95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DEDAD-1AC2-4852-95C7-CF3A4BD4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65C5F-7FC5-4340-AF5C-B0248E01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FD954-BDA3-458C-A658-0725D17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5F420-F8FB-42EB-9570-F9E156A2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09B18-5259-461F-B19E-B2032007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8F172-14CA-427A-A570-E178673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99D9A5-A6CA-420D-81A4-B0E9D87FD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148FFF-4B6D-4AA6-8CF0-9348167A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77BC6D-EF70-4739-B14A-79852CA3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ECF7F-EF2B-4E4F-961C-B98027DA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EC440B-E11C-494E-B5B7-AA55C817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A295C-2250-4A76-97EB-ACC973B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2D2EE-9800-42E0-B9F1-91027CF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26B43-05EE-42C2-BCF7-C9AE6AC1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38A11-3D98-4706-86D2-426EE17C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325328-5B37-4DD9-8424-ABB85A4B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93E853-A374-44D7-A504-ECBDCD72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B65E-CF5B-449F-8636-0FFB7625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7E10-F1A3-4C39-8502-88DD0A11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36084-0930-4130-B6E5-DADEA7CA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9047F-CE34-4C85-A498-C14F71C4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81F01-E8EA-4EA1-8B9C-8E0FDCB0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EEDB1-00CC-4EDD-8265-2310F1E5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3B5A8-EF7B-408E-97FD-ED07D000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B6706-1677-4595-8C3A-055D1FB9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B1B66-1131-4166-B7FA-621522F3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A0F92-216D-4CAA-8CD9-B02ACB5A0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95886-9B5D-4BDE-9226-212C8EED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13742-B05D-4CC3-8DFF-D7C5C876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C7EF3-B367-4C63-BD3A-9349F60C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2504E-7145-412C-A7D5-66D6244C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46012-3A65-4320-B043-7BB297EE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53606-9843-4984-B658-EA98EC970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AA46-B45F-4E51-8E8C-FECF7982271F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57B5A-44CA-43DD-9BD0-5EB23574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EA788-7AA3-4D8E-8294-5FD38DE4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DB60-5A01-4D7C-BA21-1FA67F80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4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B1522504-DC33-41CA-9A58-1D06A63F0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387581"/>
              </p:ext>
            </p:extLst>
          </p:nvPr>
        </p:nvGraphicFramePr>
        <p:xfrm>
          <a:off x="309563" y="860424"/>
          <a:ext cx="2943087" cy="194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zh-CN" altLang="en-US" sz="18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800" b="0" baseline="-25000" dirty="0"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</a:endParaRPr>
                    </a:p>
                  </a:txBody>
                  <a:tcPr marL="91459" marR="91459" marT="45704" marB="457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内容占位符 8">
            <a:extLst>
              <a:ext uri="{FF2B5EF4-FFF2-40B4-BE49-F238E27FC236}">
                <a16:creationId xmlns:a16="http://schemas.microsoft.com/office/drawing/2014/main" id="{99173EF7-FCB1-4BC0-93C0-10AA8997A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671995"/>
              </p:ext>
            </p:extLst>
          </p:nvPr>
        </p:nvGraphicFramePr>
        <p:xfrm>
          <a:off x="4531588" y="803059"/>
          <a:ext cx="1392418" cy="2194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48" marB="457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5B16BB2C-5E19-4796-BF57-1C070C21C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931090"/>
              </p:ext>
            </p:extLst>
          </p:nvPr>
        </p:nvGraphicFramePr>
        <p:xfrm>
          <a:off x="7101508" y="728662"/>
          <a:ext cx="4626940" cy="238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R.B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S.B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38" marB="4573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63B429-2CED-4D5E-9DE7-AA85CEEFF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225109"/>
              </p:ext>
            </p:extLst>
          </p:nvPr>
        </p:nvGraphicFramePr>
        <p:xfrm>
          <a:off x="549994" y="3854230"/>
          <a:ext cx="5075205" cy="231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R.B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S.B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16" marB="45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内容占位符 9">
            <a:extLst>
              <a:ext uri="{FF2B5EF4-FFF2-40B4-BE49-F238E27FC236}">
                <a16:creationId xmlns:a16="http://schemas.microsoft.com/office/drawing/2014/main" id="{ECDEBF14-4617-43F6-9E25-7056848B1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407105"/>
              </p:ext>
            </p:extLst>
          </p:nvPr>
        </p:nvGraphicFramePr>
        <p:xfrm>
          <a:off x="6642455" y="3854230"/>
          <a:ext cx="4965152" cy="226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4" marR="91454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109803F-612B-4205-839E-07FB76552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03922"/>
              </p:ext>
            </p:extLst>
          </p:nvPr>
        </p:nvGraphicFramePr>
        <p:xfrm>
          <a:off x="309563" y="486964"/>
          <a:ext cx="291780" cy="31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563" y="486964"/>
                        <a:ext cx="291780" cy="31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658A521-A3E9-47AF-BCE5-3C667614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17319"/>
              </p:ext>
            </p:extLst>
          </p:nvPr>
        </p:nvGraphicFramePr>
        <p:xfrm>
          <a:off x="4531588" y="495783"/>
          <a:ext cx="248915" cy="3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1588" y="495783"/>
                        <a:ext cx="248915" cy="3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4208FE7-BF60-421B-BFD3-A107219B9C02}"/>
              </a:ext>
            </a:extLst>
          </p:cNvPr>
          <p:cNvSpPr txBox="1"/>
          <p:nvPr/>
        </p:nvSpPr>
        <p:spPr>
          <a:xfrm>
            <a:off x="1281248" y="2850218"/>
            <a:ext cx="120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A3BDD2-6F50-4A76-A451-CEB760B61766}"/>
              </a:ext>
            </a:extLst>
          </p:cNvPr>
          <p:cNvSpPr txBox="1"/>
          <p:nvPr/>
        </p:nvSpPr>
        <p:spPr>
          <a:xfrm>
            <a:off x="4789885" y="3019495"/>
            <a:ext cx="120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90E714-BA4C-4987-9CE3-D211A160864A}"/>
              </a:ext>
            </a:extLst>
          </p:cNvPr>
          <p:cNvSpPr txBox="1"/>
          <p:nvPr/>
        </p:nvSpPr>
        <p:spPr>
          <a:xfrm>
            <a:off x="8721635" y="3188772"/>
            <a:ext cx="158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非等值连接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CDCA30-4341-457A-BE1A-59F02DE8D5DC}"/>
              </a:ext>
            </a:extLst>
          </p:cNvPr>
          <p:cNvSpPr txBox="1"/>
          <p:nvPr/>
        </p:nvSpPr>
        <p:spPr>
          <a:xfrm>
            <a:off x="2168510" y="6242696"/>
            <a:ext cx="158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等值连接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AD6E35-E7FB-4D47-9393-25CF3B406D99}"/>
              </a:ext>
            </a:extLst>
          </p:cNvPr>
          <p:cNvSpPr txBox="1"/>
          <p:nvPr/>
        </p:nvSpPr>
        <p:spPr>
          <a:xfrm>
            <a:off x="8534324" y="6220781"/>
            <a:ext cx="169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自然连接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7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136</Words>
  <Application>Microsoft Macintosh PowerPoint</Application>
  <PresentationFormat>宽屏</PresentationFormat>
  <Paragraphs>107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Liu ChengJie</cp:lastModifiedBy>
  <cp:revision>5</cp:revision>
  <dcterms:created xsi:type="dcterms:W3CDTF">2022-02-28T02:41:17Z</dcterms:created>
  <dcterms:modified xsi:type="dcterms:W3CDTF">2022-06-17T06:52:47Z</dcterms:modified>
</cp:coreProperties>
</file>