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CA0F-215F-A655-F9DF-3CAABD58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FB9E6-130C-89F0-4439-646B5B4F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495EA-1A28-3E40-5044-00CEB956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AE1C4-57BF-BE8E-EFBE-568F2B29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C7BDD-A9DE-4CF3-BC79-21D01462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10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1271F-3D38-1C2B-2AC0-612E517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A4E3B-6387-3F4D-6F11-AAB802A4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E2747-DB3B-96D5-F0FA-A06DBF9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2714-C36E-1ABE-F3F9-6B64AD47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922D4-6732-B106-9523-FC41D84C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9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44D44-BE5B-8078-1D3E-E23C384D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3149-9668-CCBA-A313-F620240F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4385F-20FA-25AF-1523-A70C3D4A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B83A4-EFCD-4B31-4ABA-2122CAF6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DC81E-5C3D-F5F9-5E2F-66C4970A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0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3048-1322-BA65-3F45-DA7BAF8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64DE-AC17-6352-1E74-64BA56A0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9035E-5F56-BA0F-F5F2-59210E5B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D7639-FD9B-12D8-742E-659484BB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8EE9E-266E-A2E5-EE02-5DE85DB3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AE90-9F88-A210-C8E6-DB96EBC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4505C-70B9-ED64-706F-AA01AA72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E366E-1B46-7834-DE9C-9645CA5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DBC6F-3F3B-958D-906F-1EAC1B35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CC683-F5D4-7914-3C4B-4DB28276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32F90-AD71-5464-7C0F-A03C9CE5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FDFDB-B9C6-33B8-D874-C243D0AC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D4F27-44D1-1E69-DEF5-83326244E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F7FD7-96F7-2193-6154-C8FC9351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5607E-7AA0-3B06-A968-D94E0A10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3EB5F-00E8-48FC-746C-0DC5843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07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8648-7DD4-FE12-5C62-FEBD8B4E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45EF0-EB4F-E491-C1D3-61F3636BA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2E8EE-DB18-21B7-4098-AD09D1C7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41483-4A6E-85C4-EB72-26E43A29F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FC942-64A9-E477-87A2-C48B3D54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630D9B-B532-577B-77F0-B81E33C2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2ACC4D-F107-3EED-EFAC-B0924F91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E3B1B9-C58E-E6B1-D5AD-AD8A1E7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6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47AF-17C9-F915-0118-2E9D11EB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D5E7B3-94C6-5F85-FCA5-C264EF8A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4982E-E517-C2BA-72B1-AC1EC69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18C06-C052-F3AA-CD30-4D87630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3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3B3A96-133E-04AA-20CA-FB5790C8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4EDB0-1895-CD78-A441-BBABF29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00FE1-2EAF-86AD-34AF-FABB3D45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76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D90FB-8873-6DBB-E04A-E95CE162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98A85-B0E5-8D95-FFE6-558B22C9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D12D2-083B-50D9-48AA-095FC369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B6727-51CE-8A36-A2F7-689D0FF0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9F5A3-AF88-3B85-2552-CEBEB219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C2055-16F2-5565-4042-BD165345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1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A90D-73CA-BBEC-E4A1-F2F2235D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72A9F-D5CC-8A55-29B3-B00D33E04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A5E87-FBDE-6658-C141-A8243F7F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ABE9A-4C4D-A594-B18C-23CD193C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003B2-06EC-DC8C-B3AB-0AD0EDC8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91223-59B1-96DC-1533-3A06E81B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05ED0-EEF3-F5BD-A90D-A511FC2D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37617-80FD-0AFD-4BD3-7C95F398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AEF0E-5AB9-3862-7B66-4339A60D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D632-F815-A545-92D8-B2F8808D9E35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D0993-7019-ADDE-073A-87A72475E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4649C-92C6-BC98-AE95-E457DDDC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E749-6B66-9342-BBCA-321E9564F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93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402DC5C-1DA3-D5E8-6449-D9FCC2D173A0}"/>
              </a:ext>
            </a:extLst>
          </p:cNvPr>
          <p:cNvSpPr/>
          <p:nvPr/>
        </p:nvSpPr>
        <p:spPr>
          <a:xfrm>
            <a:off x="2859934" y="909000"/>
            <a:ext cx="5040000" cy="50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464147-C81D-FF57-CAD7-7786EB444D8A}"/>
              </a:ext>
            </a:extLst>
          </p:cNvPr>
          <p:cNvSpPr/>
          <p:nvPr/>
        </p:nvSpPr>
        <p:spPr>
          <a:xfrm>
            <a:off x="3399934" y="1449000"/>
            <a:ext cx="3960000" cy="39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145645-9577-DE06-39C6-D7A2872BBD16}"/>
              </a:ext>
            </a:extLst>
          </p:cNvPr>
          <p:cNvSpPr/>
          <p:nvPr/>
        </p:nvSpPr>
        <p:spPr>
          <a:xfrm>
            <a:off x="3939934" y="1989000"/>
            <a:ext cx="2880000" cy="28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2FF070-E0CA-7F2A-EF04-E3B08EA0C37B}"/>
              </a:ext>
            </a:extLst>
          </p:cNvPr>
          <p:cNvSpPr/>
          <p:nvPr/>
        </p:nvSpPr>
        <p:spPr>
          <a:xfrm>
            <a:off x="4479934" y="2529000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B0FB26-F7C1-FC54-F902-BF11DB95E5E3}"/>
              </a:ext>
            </a:extLst>
          </p:cNvPr>
          <p:cNvSpPr/>
          <p:nvPr/>
        </p:nvSpPr>
        <p:spPr>
          <a:xfrm>
            <a:off x="5019934" y="306900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3627AB-8926-5249-BB34-995B9EE72190}"/>
              </a:ext>
            </a:extLst>
          </p:cNvPr>
          <p:cNvSpPr/>
          <p:nvPr/>
        </p:nvSpPr>
        <p:spPr>
          <a:xfrm>
            <a:off x="2319934" y="369000"/>
            <a:ext cx="6120000" cy="61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9C60A7-E60C-F6C4-167C-26A6250AB912}"/>
              </a:ext>
            </a:extLst>
          </p:cNvPr>
          <p:cNvSpPr txBox="1"/>
          <p:nvPr/>
        </p:nvSpPr>
        <p:spPr>
          <a:xfrm>
            <a:off x="5088954" y="408168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9E4858-8748-47C1-AE33-B10515C8C517}"/>
              </a:ext>
            </a:extLst>
          </p:cNvPr>
          <p:cNvSpPr txBox="1"/>
          <p:nvPr/>
        </p:nvSpPr>
        <p:spPr>
          <a:xfrm>
            <a:off x="5088953" y="948168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00EC5D-B349-CD6A-01F2-50F17BEEF9FC}"/>
              </a:ext>
            </a:extLst>
          </p:cNvPr>
          <p:cNvSpPr txBox="1"/>
          <p:nvPr/>
        </p:nvSpPr>
        <p:spPr>
          <a:xfrm>
            <a:off x="5069498" y="1512721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7E70D-890E-0E75-626C-93A07F4735D1}"/>
              </a:ext>
            </a:extLst>
          </p:cNvPr>
          <p:cNvSpPr txBox="1"/>
          <p:nvPr/>
        </p:nvSpPr>
        <p:spPr>
          <a:xfrm>
            <a:off x="4884670" y="2106503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D62514-FEF5-4833-8089-3F72CBC4ECF8}"/>
              </a:ext>
            </a:extLst>
          </p:cNvPr>
          <p:cNvSpPr txBox="1"/>
          <p:nvPr/>
        </p:nvSpPr>
        <p:spPr>
          <a:xfrm>
            <a:off x="5030589" y="2646503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A5E295-B72B-35FE-E0F3-63E1F2E1C81B}"/>
              </a:ext>
            </a:extLst>
          </p:cNvPr>
          <p:cNvSpPr txBox="1"/>
          <p:nvPr/>
        </p:nvSpPr>
        <p:spPr>
          <a:xfrm>
            <a:off x="5020861" y="3217751"/>
            <a:ext cx="10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5NF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2022-04-13T12:25:00Z</dcterms:created>
  <dcterms:modified xsi:type="dcterms:W3CDTF">2022-04-13T12:29:33Z</dcterms:modified>
</cp:coreProperties>
</file>