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C9CC2-BDA5-CB41-9B89-BEE75DF58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56FC3-7789-1045-84C3-FA0302919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A12D9-C928-744C-B7CD-C62EF7EB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581DF-92CD-8E40-B104-0D7A5E36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21C6C-B86C-134F-AD9F-D2AE4AC3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13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456A-3197-754B-9662-84675D10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FE4156-7E5F-C044-B552-301AC421E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55F32-B06B-344F-B8A6-AA0BCCAB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D7624-21C4-084F-8F39-445CD3A2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D6FC9-5429-9A4A-8885-265BBF1B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20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AD8674-7629-B14F-84BE-CF760B1DD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E79C3-4929-F343-9976-3694B7DF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14197-D493-164A-9BE3-3CD2A7C5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576AB-EE8E-E642-A324-FD40000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99524-B031-1044-9A64-E8406923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58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5384E-36C1-6B4D-A3E5-3F8CBE4C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92C73-EAC2-E34C-9BCC-4B19B940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345FC-E6B5-B94F-AD71-0A1818FA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5EE3E-3755-374F-BF75-B10A64D1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DEF0C-7946-4645-AC88-B82B3F07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D5EA5-C448-5941-81A0-123F8258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0E1FB-29DF-594D-9B93-157C8A05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DE22D-89E6-9F4D-87AA-F3DB9587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C4504-A88F-2148-94B3-92AF9470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44FDA-A26B-DC49-9C6D-1EDD2718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2E198-88B4-494B-BD65-263AF4F7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3E260-4161-B248-BAC9-FDDA0093D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878EDA-A049-EF45-A80F-D485BC01C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4D2C8-2E98-1043-8E62-FFEBF61A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81E24-5B74-354B-A596-FFF94C19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2422C-6698-7847-AA35-886BA509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5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00AAD-BD47-044E-A43F-E155A9CA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84EDF-C903-CD4B-AD6E-A49E4D4C0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64FB7-4A5F-9142-BA54-D060BFDF0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407425-24EA-7E44-A23F-F1D5B0FD2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986D0D-1DD0-0749-BDAF-700AE0BC8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1EF2A-C573-304B-A4E9-1DBC70B0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23B0C8-3540-954C-9807-B5F8CDE6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74F7C9-FEDF-B641-83E6-CB4BC637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02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6DFD6-9CE8-9740-B7C8-B80B4BF8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3BFB72-4143-694B-9045-04F95C6B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5EC21-45AD-5148-AE1D-13992BFA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2B5241-F296-3F47-A6AC-866F691E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4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B733C6-67E9-5C40-AB6E-30BDA70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2B78E9-758B-9147-8052-543864B0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E1DBB-1A05-8649-98F3-F529D29A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0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C5F72-1E9A-FF47-A930-48E29558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7F8F7-2FD9-4449-A361-3659112D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A7762D-AC4E-5E4D-893E-29C0A0842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70DC0-820B-2B49-B58A-D4D845E9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21811-E7B7-2C42-9414-9AB0804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47A4B-BAA6-C243-8F8D-659EEBEA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8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CE3E4-C0F5-1944-9E6B-5FD9EA85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A8C18E-07B3-5249-836C-53D692E6F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DCE059-EB44-9F4C-9AEB-434EE580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21C63-7ABC-C14A-B90A-CF2D6EC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1D2EA-56BE-FD4A-B804-281091E9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31DBB-0EE6-E845-BE20-4152DA58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97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AB04C2-C3DC-BA43-B5EF-E3A545DD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92435-A47F-5345-A07E-2146F9B6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3949C-FFE2-6549-B8F4-CBB86ADE9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7520-8C8F-554C-B7D5-1D7526AE52ED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D426B-6677-094A-B58A-FFBEB4950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19973-0C2F-4D4B-BFD7-228EA8308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A75D-BDC6-0E47-8A35-5F8C50A3EC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4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E7BA5D-E223-CB40-B6C0-4C9B4BCC501B}"/>
              </a:ext>
            </a:extLst>
          </p:cNvPr>
          <p:cNvSpPr txBox="1"/>
          <p:nvPr/>
        </p:nvSpPr>
        <p:spPr>
          <a:xfrm>
            <a:off x="544532" y="1756881"/>
            <a:ext cx="136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数据库用户</a:t>
            </a: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9ED9B7F0-8E16-BA4F-AA9A-CBE600A34B2E}"/>
              </a:ext>
            </a:extLst>
          </p:cNvPr>
          <p:cNvSpPr/>
          <p:nvPr/>
        </p:nvSpPr>
        <p:spPr>
          <a:xfrm>
            <a:off x="1073650" y="2126213"/>
            <a:ext cx="308225" cy="853293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6F798C-6F89-AD43-AB06-FAC9B591582C}"/>
              </a:ext>
            </a:extLst>
          </p:cNvPr>
          <p:cNvSpPr txBox="1"/>
          <p:nvPr/>
        </p:nvSpPr>
        <p:spPr>
          <a:xfrm>
            <a:off x="621587" y="3053577"/>
            <a:ext cx="12123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身份鉴别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01D747-AC90-914C-817E-966E630516BC}"/>
              </a:ext>
            </a:extLst>
          </p:cNvPr>
          <p:cNvSpPr txBox="1"/>
          <p:nvPr/>
        </p:nvSpPr>
        <p:spPr>
          <a:xfrm>
            <a:off x="2387030" y="863470"/>
            <a:ext cx="19692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简单入侵检测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FF432B-A5C2-4345-B6F7-1365D81D6EFB}"/>
              </a:ext>
            </a:extLst>
          </p:cNvPr>
          <p:cNvSpPr txBox="1"/>
          <p:nvPr/>
        </p:nvSpPr>
        <p:spPr>
          <a:xfrm>
            <a:off x="4852827" y="863470"/>
            <a:ext cx="12123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审计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0055B1A-85B3-1042-862D-2481DEB2D3D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520576" y="1232802"/>
            <a:ext cx="1851061" cy="182077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E7B2DD4-0707-3E4D-A5FD-AE62D11BC2A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711504" y="1232802"/>
            <a:ext cx="3747498" cy="18121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E8520119-C631-3C45-AD63-6E6751E1B747}"/>
              </a:ext>
            </a:extLst>
          </p:cNvPr>
          <p:cNvSpPr/>
          <p:nvPr/>
        </p:nvSpPr>
        <p:spPr>
          <a:xfrm>
            <a:off x="1833937" y="3094405"/>
            <a:ext cx="4318570" cy="27901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305C2D-FC15-964C-B0F5-E00B41E70477}"/>
              </a:ext>
            </a:extLst>
          </p:cNvPr>
          <p:cNvSpPr/>
          <p:nvPr/>
        </p:nvSpPr>
        <p:spPr>
          <a:xfrm>
            <a:off x="6152507" y="1756881"/>
            <a:ext cx="2722652" cy="29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6BD236-92CE-264A-95AF-C5B3A215AF32}"/>
              </a:ext>
            </a:extLst>
          </p:cNvPr>
          <p:cNvSpPr/>
          <p:nvPr/>
        </p:nvSpPr>
        <p:spPr>
          <a:xfrm>
            <a:off x="6671352" y="2195715"/>
            <a:ext cx="2203807" cy="2044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95FD287-7E7C-3A45-A166-C77686DD27E3}"/>
              </a:ext>
            </a:extLst>
          </p:cNvPr>
          <p:cNvSpPr/>
          <p:nvPr/>
        </p:nvSpPr>
        <p:spPr>
          <a:xfrm>
            <a:off x="7364857" y="2650733"/>
            <a:ext cx="1510302" cy="11035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787908D7-FF14-E54F-BE36-FDF6B52930A4}"/>
              </a:ext>
            </a:extLst>
          </p:cNvPr>
          <p:cNvCxnSpPr>
            <a:cxnSpLocks/>
          </p:cNvCxnSpPr>
          <p:nvPr/>
        </p:nvCxnSpPr>
        <p:spPr>
          <a:xfrm rot="5400000">
            <a:off x="7842511" y="1105426"/>
            <a:ext cx="947983" cy="278260"/>
          </a:xfrm>
          <a:prstGeom prst="curvedConnector3">
            <a:avLst>
              <a:gd name="adj1" fmla="val 966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1FA7E2B-7482-9E47-BD8E-0D2803212889}"/>
              </a:ext>
            </a:extLst>
          </p:cNvPr>
          <p:cNvSpPr txBox="1"/>
          <p:nvPr/>
        </p:nvSpPr>
        <p:spPr>
          <a:xfrm>
            <a:off x="7402959" y="432494"/>
            <a:ext cx="21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多层存取控制策略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CA53D5-94E3-F243-8D7F-DFA0A2352118}"/>
              </a:ext>
            </a:extLst>
          </p:cNvPr>
          <p:cNvSpPr txBox="1"/>
          <p:nvPr/>
        </p:nvSpPr>
        <p:spPr>
          <a:xfrm>
            <a:off x="6384530" y="1377272"/>
            <a:ext cx="12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 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FB7ED5C-9844-EF43-A516-47F51F1A1DE5}"/>
              </a:ext>
            </a:extLst>
          </p:cNvPr>
          <p:cNvSpPr txBox="1"/>
          <p:nvPr/>
        </p:nvSpPr>
        <p:spPr>
          <a:xfrm>
            <a:off x="6539074" y="1795575"/>
            <a:ext cx="15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推理控制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59C4C18-73D6-FC4A-B49C-A699EAA6BC15}"/>
              </a:ext>
            </a:extLst>
          </p:cNvPr>
          <p:cNvSpPr txBox="1"/>
          <p:nvPr/>
        </p:nvSpPr>
        <p:spPr>
          <a:xfrm>
            <a:off x="6764247" y="2257331"/>
            <a:ext cx="21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强制存取控制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6293AAC-05F9-234D-A6C6-DF79A79A2DB8}"/>
              </a:ext>
            </a:extLst>
          </p:cNvPr>
          <p:cNvSpPr txBox="1"/>
          <p:nvPr/>
        </p:nvSpPr>
        <p:spPr>
          <a:xfrm>
            <a:off x="7364857" y="2688279"/>
            <a:ext cx="15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自主存取控制</a:t>
            </a: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5593D480-7926-BE47-9252-C92BA3CFB9CD}"/>
              </a:ext>
            </a:extLst>
          </p:cNvPr>
          <p:cNvSpPr/>
          <p:nvPr/>
        </p:nvSpPr>
        <p:spPr>
          <a:xfrm>
            <a:off x="6152507" y="3110739"/>
            <a:ext cx="518845" cy="27901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右箭头 53">
            <a:extLst>
              <a:ext uri="{FF2B5EF4-FFF2-40B4-BE49-F238E27FC236}">
                <a16:creationId xmlns:a16="http://schemas.microsoft.com/office/drawing/2014/main" id="{0E8ADAA7-6DFA-7241-A8F4-F744657B3CF9}"/>
              </a:ext>
            </a:extLst>
          </p:cNvPr>
          <p:cNvSpPr/>
          <p:nvPr/>
        </p:nvSpPr>
        <p:spPr>
          <a:xfrm>
            <a:off x="6676062" y="3128287"/>
            <a:ext cx="668247" cy="27901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AAF05FDB-B234-9743-8576-6C6A1F772DFE}"/>
              </a:ext>
            </a:extLst>
          </p:cNvPr>
          <p:cNvSpPr/>
          <p:nvPr/>
        </p:nvSpPr>
        <p:spPr>
          <a:xfrm>
            <a:off x="8895707" y="3143892"/>
            <a:ext cx="844194" cy="27901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F18E08E-17E9-AB47-A489-55880FDA7A3B}"/>
              </a:ext>
            </a:extLst>
          </p:cNvPr>
          <p:cNvSpPr/>
          <p:nvPr/>
        </p:nvSpPr>
        <p:spPr>
          <a:xfrm>
            <a:off x="9739901" y="1377272"/>
            <a:ext cx="2167848" cy="464338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EBF43B88-59FF-034D-B117-29A3A92DA421}"/>
              </a:ext>
            </a:extLst>
          </p:cNvPr>
          <p:cNvSpPr/>
          <p:nvPr/>
        </p:nvSpPr>
        <p:spPr>
          <a:xfrm>
            <a:off x="9910069" y="1633319"/>
            <a:ext cx="1839074" cy="888670"/>
          </a:xfrm>
          <a:prstGeom prst="can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68B9B590-F110-444C-A9A6-09C85E8C1CC0}"/>
              </a:ext>
            </a:extLst>
          </p:cNvPr>
          <p:cNvSpPr/>
          <p:nvPr/>
        </p:nvSpPr>
        <p:spPr>
          <a:xfrm>
            <a:off x="9910069" y="2745831"/>
            <a:ext cx="1839074" cy="888670"/>
          </a:xfrm>
          <a:prstGeom prst="can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91313AE4-E719-264C-9FCA-66646106E358}"/>
              </a:ext>
            </a:extLst>
          </p:cNvPr>
          <p:cNvSpPr/>
          <p:nvPr/>
        </p:nvSpPr>
        <p:spPr>
          <a:xfrm>
            <a:off x="9910069" y="3858343"/>
            <a:ext cx="1839074" cy="888670"/>
          </a:xfrm>
          <a:prstGeom prst="can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圆柱体 59">
            <a:extLst>
              <a:ext uri="{FF2B5EF4-FFF2-40B4-BE49-F238E27FC236}">
                <a16:creationId xmlns:a16="http://schemas.microsoft.com/office/drawing/2014/main" id="{1FBFCCD2-6E10-C44F-89B7-A713516D9EF2}"/>
              </a:ext>
            </a:extLst>
          </p:cNvPr>
          <p:cNvSpPr/>
          <p:nvPr/>
        </p:nvSpPr>
        <p:spPr>
          <a:xfrm>
            <a:off x="9910069" y="4970854"/>
            <a:ext cx="1839074" cy="888670"/>
          </a:xfrm>
          <a:prstGeom prst="can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D626C5-0F91-CF4D-974E-E4812EC8172D}"/>
              </a:ext>
            </a:extLst>
          </p:cNvPr>
          <p:cNvSpPr txBox="1"/>
          <p:nvPr/>
        </p:nvSpPr>
        <p:spPr>
          <a:xfrm>
            <a:off x="9910069" y="1941547"/>
            <a:ext cx="183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用户数据信息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8B3EC5-45A6-5E47-940E-4D29BD22F4C8}"/>
              </a:ext>
            </a:extLst>
          </p:cNvPr>
          <p:cNvSpPr txBox="1"/>
          <p:nvPr/>
        </p:nvSpPr>
        <p:spPr>
          <a:xfrm>
            <a:off x="9910069" y="3098518"/>
            <a:ext cx="183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用户数据备份信息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FC19622-2857-4349-B9AD-975F3D492736}"/>
              </a:ext>
            </a:extLst>
          </p:cNvPr>
          <p:cNvSpPr txBox="1"/>
          <p:nvPr/>
        </p:nvSpPr>
        <p:spPr>
          <a:xfrm>
            <a:off x="9904288" y="4097464"/>
            <a:ext cx="183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安全数据信息</a:t>
            </a:r>
            <a:endParaRPr kumimoji="1" lang="en-US" altLang="zh-CN" sz="1600" dirty="0"/>
          </a:p>
          <a:p>
            <a:pPr algn="ctr"/>
            <a:r>
              <a:rPr kumimoji="1" lang="zh-CN" altLang="en-US" sz="1600" dirty="0"/>
              <a:t>（包括审计）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5F91EF4-0F01-5441-9BD1-A0E05F1D8B62}"/>
              </a:ext>
            </a:extLst>
          </p:cNvPr>
          <p:cNvSpPr txBox="1"/>
          <p:nvPr/>
        </p:nvSpPr>
        <p:spPr>
          <a:xfrm>
            <a:off x="9904288" y="5329003"/>
            <a:ext cx="183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安全数据备份信息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D7A890F-767B-784E-A74E-1898C0B221C8}"/>
              </a:ext>
            </a:extLst>
          </p:cNvPr>
          <p:cNvSpPr txBox="1"/>
          <p:nvPr/>
        </p:nvSpPr>
        <p:spPr>
          <a:xfrm>
            <a:off x="10327238" y="903991"/>
            <a:ext cx="112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数据层</a:t>
            </a: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BD4D34A1-1A0D-D445-9548-4F7A9CA3F47E}"/>
              </a:ext>
            </a:extLst>
          </p:cNvPr>
          <p:cNvCxnSpPr>
            <a:cxnSpLocks/>
          </p:cNvCxnSpPr>
          <p:nvPr/>
        </p:nvCxnSpPr>
        <p:spPr>
          <a:xfrm flipH="1" flipV="1">
            <a:off x="3795338" y="1243079"/>
            <a:ext cx="2516415" cy="5046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557C186-01A9-0146-96BD-5A569935AF06}"/>
              </a:ext>
            </a:extLst>
          </p:cNvPr>
          <p:cNvCxnSpPr>
            <a:cxnSpLocks/>
          </p:cNvCxnSpPr>
          <p:nvPr/>
        </p:nvCxnSpPr>
        <p:spPr>
          <a:xfrm flipH="1" flipV="1">
            <a:off x="5758450" y="1249136"/>
            <a:ext cx="572996" cy="5102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形 75" descr="用户">
            <a:extLst>
              <a:ext uri="{FF2B5EF4-FFF2-40B4-BE49-F238E27FC236}">
                <a16:creationId xmlns:a16="http://schemas.microsoft.com/office/drawing/2014/main" id="{A9A4C435-E420-5C40-A7D2-C5E80EBA2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786" y="1301981"/>
            <a:ext cx="592976" cy="5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2022-03-16T11:40:23Z</dcterms:created>
  <dcterms:modified xsi:type="dcterms:W3CDTF">2022-03-16T12:02:31Z</dcterms:modified>
</cp:coreProperties>
</file>