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30" d="100"/>
          <a:sy n="130" d="100"/>
        </p:scale>
        <p:origin x="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8719A-95F4-68F4-5670-78B57C9BF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CA0317-8A8A-A728-D737-7713F5A81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1E171-79F7-FA02-D1F2-7E072123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C70-DED6-3244-9ACE-A26B31BBD44F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D5EF4-04D6-75ED-CEB7-035F7AFF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C9250-ED9E-5EA9-72CB-9DAB26FF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9098-AC84-0349-A4E5-8D569C18C9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7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4B8C6-8F08-F51B-3946-1FCCD047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B6F6-AAB9-B522-2136-305BCD002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6E251-E2F5-E160-6B85-EDDE6322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C70-DED6-3244-9ACE-A26B31BBD44F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5E84B-EEBB-C474-C06C-6A62761D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19E36-1ECA-AB74-DE2F-C495EDD3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9098-AC84-0349-A4E5-8D569C18C9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7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81966-A7C8-4ED1-05E4-5DE50113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B448EB-011F-62D2-2687-82CE2E1E8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CAD51-53F8-4E13-55E2-16501E6F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C70-DED6-3244-9ACE-A26B31BBD44F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B23BD-7A60-CE58-3B74-896B8BE5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D1A25-D20F-7A39-D143-1560E4A8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9098-AC84-0349-A4E5-8D569C18C9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39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458A2-A736-251D-CF0B-377D6FF8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536EF-98B1-A80A-5646-2BB9B83C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A2A9C-1E64-D4CD-5252-8044550A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C70-DED6-3244-9ACE-A26B31BBD44F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97D8D-623D-B905-F27D-9284677A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58375-C6D9-6D5D-9571-D43F21F1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9098-AC84-0349-A4E5-8D569C18C9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095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007BA-9C1E-1623-80F5-1616DC9F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B5DFA-C510-39D6-3695-883E3F37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FD617-D506-53DB-BFE6-0F470319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C70-DED6-3244-9ACE-A26B31BBD44F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3A660-9AA1-FDD0-D1EB-C31BDCEF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3110B0-D486-0C5A-DDF1-7B031D66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9098-AC84-0349-A4E5-8D569C18C9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5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E9B27-8718-FE94-723B-662A2079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CFCFA-0007-DA81-4174-AC905AD53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200351-795B-DC56-1B9F-DC54C5D3E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E9646E-7B2A-84F5-4D63-E94DF911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C70-DED6-3244-9ACE-A26B31BBD44F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5BCAF-6192-59F2-0C40-F5CDE40B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17EDAD-14D1-C3B7-53F8-C0513612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9098-AC84-0349-A4E5-8D569C18C9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93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F95B0-B22E-266F-0C45-37AA15F5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F2597-14CF-5432-056D-6E590AAB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12721F-DC97-02FF-93B1-F57F49D69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9FFD0D-8696-85BB-EA82-FB7C509FB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C619DF-694E-E288-370B-26016EA18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6DD695-ABEE-8D34-7A5F-12EBEAC0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C70-DED6-3244-9ACE-A26B31BBD44F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576A72-1DC3-FBC3-E498-E86EEF67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5C0AAA-1A6E-14FF-F367-298C1EE1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9098-AC84-0349-A4E5-8D569C18C9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98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8870B-C1D8-5395-0DE5-97622CCE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AD9C86-AC29-C14C-90A8-9BFDFF03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C70-DED6-3244-9ACE-A26B31BBD44F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2FEA42-5068-9EE6-FC0E-C280D0C2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BCB37F-568B-24D4-5AD9-68475761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9098-AC84-0349-A4E5-8D569C18C9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07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D2212B-5B2B-E82F-C720-6806887D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C70-DED6-3244-9ACE-A26B31BBD44F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19F0BA-0AA2-50E9-9D49-6DEB3614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E5BE0F-7648-69C5-59A5-045F55A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9098-AC84-0349-A4E5-8D569C18C9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00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CB4E7-6EFC-ED1E-98C8-2A8D9BF1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4C9D0-C8EF-C9AC-3C37-C390B2E7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573D-191A-B8DB-CFF1-299ECBAB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2E1E3-7584-9323-2E9F-81F1F20F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C70-DED6-3244-9ACE-A26B31BBD44F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40274-33EA-192D-E5B7-E6552851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416F9-DA22-4176-462E-B54CDE41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9098-AC84-0349-A4E5-8D569C18C9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7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71842-4848-01BD-DDFC-333D3105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0C3277-4F3C-E500-A7FB-D127198B0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0C1E8-8701-27C2-6A83-AF145D24F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E4D29-311F-44BB-08F1-8502F2CA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C70-DED6-3244-9ACE-A26B31BBD44F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889FA-37F1-666E-3751-776FC382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3B8681-49E3-23C1-D907-1F87DC82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9098-AC84-0349-A4E5-8D569C18C9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69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AA730F-A0FB-3BE8-70DD-E37BAE32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C67BE-B446-3A66-E16C-4CFDB05A2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6494A-0579-57F6-326A-991836651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BC70-DED6-3244-9ACE-A26B31BBD44F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8E93A-F710-97B1-A8A5-987BA37FA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A3BD9-9B7A-8B87-F3AD-15ADFF5BA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9098-AC84-0349-A4E5-8D569C18C9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7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64CA9D0-5BE6-6B47-DBA6-CA5D475CC19E}"/>
              </a:ext>
            </a:extLst>
          </p:cNvPr>
          <p:cNvCxnSpPr/>
          <p:nvPr/>
        </p:nvCxnSpPr>
        <p:spPr>
          <a:xfrm>
            <a:off x="1838528" y="1906621"/>
            <a:ext cx="69844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3B70EF3-4659-FDB7-CACC-F17D1DD30062}"/>
              </a:ext>
            </a:extLst>
          </p:cNvPr>
          <p:cNvCxnSpPr>
            <a:cxnSpLocks/>
          </p:cNvCxnSpPr>
          <p:nvPr/>
        </p:nvCxnSpPr>
        <p:spPr>
          <a:xfrm>
            <a:off x="2324911" y="1577662"/>
            <a:ext cx="0" cy="32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D7A10DA-98E3-4F4B-9068-26EA1169B303}"/>
              </a:ext>
            </a:extLst>
          </p:cNvPr>
          <p:cNvCxnSpPr>
            <a:cxnSpLocks/>
          </p:cNvCxnSpPr>
          <p:nvPr/>
        </p:nvCxnSpPr>
        <p:spPr>
          <a:xfrm>
            <a:off x="4570128" y="1577662"/>
            <a:ext cx="0" cy="32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EDAE260-EE7F-3B87-1FC3-2C8B362CB98E}"/>
              </a:ext>
            </a:extLst>
          </p:cNvPr>
          <p:cNvCxnSpPr>
            <a:cxnSpLocks/>
          </p:cNvCxnSpPr>
          <p:nvPr/>
        </p:nvCxnSpPr>
        <p:spPr>
          <a:xfrm>
            <a:off x="1838528" y="3763034"/>
            <a:ext cx="27608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41CCE66-990F-E6DC-BAB8-B158394D37DB}"/>
              </a:ext>
            </a:extLst>
          </p:cNvPr>
          <p:cNvCxnSpPr>
            <a:cxnSpLocks/>
          </p:cNvCxnSpPr>
          <p:nvPr/>
        </p:nvCxnSpPr>
        <p:spPr>
          <a:xfrm>
            <a:off x="2324911" y="3434075"/>
            <a:ext cx="0" cy="32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F3CB12B-0C1D-0B10-B25A-D511AA89DCFD}"/>
              </a:ext>
            </a:extLst>
          </p:cNvPr>
          <p:cNvCxnSpPr>
            <a:cxnSpLocks/>
          </p:cNvCxnSpPr>
          <p:nvPr/>
        </p:nvCxnSpPr>
        <p:spPr>
          <a:xfrm>
            <a:off x="4570128" y="3434075"/>
            <a:ext cx="0" cy="32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3F0BBF7-6D7C-DF52-2868-FBC2853538DC}"/>
              </a:ext>
            </a:extLst>
          </p:cNvPr>
          <p:cNvCxnSpPr/>
          <p:nvPr/>
        </p:nvCxnSpPr>
        <p:spPr>
          <a:xfrm>
            <a:off x="7888310" y="1577662"/>
            <a:ext cx="0" cy="328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4C3B0F4-1C65-9867-C3EB-BE5395A92AAC}"/>
              </a:ext>
            </a:extLst>
          </p:cNvPr>
          <p:cNvCxnSpPr>
            <a:cxnSpLocks/>
          </p:cNvCxnSpPr>
          <p:nvPr/>
        </p:nvCxnSpPr>
        <p:spPr>
          <a:xfrm>
            <a:off x="4568090" y="3763034"/>
            <a:ext cx="333382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DE8FA55-C123-684D-BC35-95C9038BB342}"/>
              </a:ext>
            </a:extLst>
          </p:cNvPr>
          <p:cNvSpPr txBox="1"/>
          <p:nvPr/>
        </p:nvSpPr>
        <p:spPr>
          <a:xfrm>
            <a:off x="609610" y="1721955"/>
            <a:ext cx="128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正常运行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13B06BF-6299-4493-5933-7FFABCFC454D}"/>
              </a:ext>
            </a:extLst>
          </p:cNvPr>
          <p:cNvSpPr txBox="1"/>
          <p:nvPr/>
        </p:nvSpPr>
        <p:spPr>
          <a:xfrm>
            <a:off x="170518" y="3485386"/>
            <a:ext cx="17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介质故障恢复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BB631A2-A7CC-9CDB-EDD7-C99E28E20264}"/>
              </a:ext>
            </a:extLst>
          </p:cNvPr>
          <p:cNvSpPr txBox="1"/>
          <p:nvPr/>
        </p:nvSpPr>
        <p:spPr>
          <a:xfrm>
            <a:off x="2146193" y="1922856"/>
            <a:ext cx="53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EC28CB-8190-F51B-8182-4B175EB74974}"/>
              </a:ext>
            </a:extLst>
          </p:cNvPr>
          <p:cNvSpPr txBox="1"/>
          <p:nvPr/>
        </p:nvSpPr>
        <p:spPr>
          <a:xfrm>
            <a:off x="4410153" y="1922856"/>
            <a:ext cx="53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76634B8-0183-8132-2967-EE3C6DEB0647}"/>
              </a:ext>
            </a:extLst>
          </p:cNvPr>
          <p:cNvSpPr txBox="1"/>
          <p:nvPr/>
        </p:nvSpPr>
        <p:spPr>
          <a:xfrm>
            <a:off x="7724537" y="1922856"/>
            <a:ext cx="53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2A85DD-04F9-ACCE-E4E0-DF99EB291609}"/>
              </a:ext>
            </a:extLst>
          </p:cNvPr>
          <p:cNvSpPr txBox="1"/>
          <p:nvPr/>
        </p:nvSpPr>
        <p:spPr>
          <a:xfrm>
            <a:off x="2855715" y="1506116"/>
            <a:ext cx="13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静态转储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E06EC85-E9B2-5826-0D40-B1A8A204CF2E}"/>
              </a:ext>
            </a:extLst>
          </p:cNvPr>
          <p:cNvSpPr txBox="1"/>
          <p:nvPr/>
        </p:nvSpPr>
        <p:spPr>
          <a:xfrm>
            <a:off x="5556615" y="1506116"/>
            <a:ext cx="147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运行事务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6C576EE-3CFF-772C-5F31-EF82DDB2EFEB}"/>
              </a:ext>
            </a:extLst>
          </p:cNvPr>
          <p:cNvSpPr txBox="1"/>
          <p:nvPr/>
        </p:nvSpPr>
        <p:spPr>
          <a:xfrm>
            <a:off x="7191254" y="1172621"/>
            <a:ext cx="17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故障发生点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3003CB-6990-4522-4851-2679C0F697BF}"/>
              </a:ext>
            </a:extLst>
          </p:cNvPr>
          <p:cNvSpPr txBox="1"/>
          <p:nvPr/>
        </p:nvSpPr>
        <p:spPr>
          <a:xfrm>
            <a:off x="2584618" y="3305942"/>
            <a:ext cx="17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重装后备副本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42F6C5B-CC41-4394-9EFA-BC201C3E29DA}"/>
              </a:ext>
            </a:extLst>
          </p:cNvPr>
          <p:cNvSpPr txBox="1"/>
          <p:nvPr/>
        </p:nvSpPr>
        <p:spPr>
          <a:xfrm>
            <a:off x="5146821" y="3300720"/>
            <a:ext cx="203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利用日志文件恢复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4162886B-01D6-2508-2CDC-4D8D4621EAEC}"/>
              </a:ext>
            </a:extLst>
          </p:cNvPr>
          <p:cNvCxnSpPr>
            <a:cxnSpLocks/>
          </p:cNvCxnSpPr>
          <p:nvPr/>
        </p:nvCxnSpPr>
        <p:spPr>
          <a:xfrm>
            <a:off x="7888310" y="3440930"/>
            <a:ext cx="0" cy="32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48941A0-5EBC-C97C-C31F-C45B20FD86A7}"/>
              </a:ext>
            </a:extLst>
          </p:cNvPr>
          <p:cNvCxnSpPr>
            <a:cxnSpLocks/>
          </p:cNvCxnSpPr>
          <p:nvPr/>
        </p:nvCxnSpPr>
        <p:spPr>
          <a:xfrm>
            <a:off x="4563327" y="2610005"/>
            <a:ext cx="3285273" cy="9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85223EB1-0367-3AE4-0BBD-BAE3E6D07E05}"/>
              </a:ext>
            </a:extLst>
          </p:cNvPr>
          <p:cNvCxnSpPr>
            <a:cxnSpLocks/>
          </p:cNvCxnSpPr>
          <p:nvPr/>
        </p:nvCxnSpPr>
        <p:spPr>
          <a:xfrm>
            <a:off x="4570128" y="2281046"/>
            <a:ext cx="0" cy="32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0746F3-9EB2-7633-8B71-1224FF7C8080}"/>
              </a:ext>
            </a:extLst>
          </p:cNvPr>
          <p:cNvSpPr txBox="1"/>
          <p:nvPr/>
        </p:nvSpPr>
        <p:spPr>
          <a:xfrm>
            <a:off x="5355956" y="2196709"/>
            <a:ext cx="175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登记日志文件</a:t>
            </a: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0316EA03-4E8A-4D6F-6F13-0A31DD5F9E7A}"/>
              </a:ext>
            </a:extLst>
          </p:cNvPr>
          <p:cNvCxnSpPr>
            <a:cxnSpLocks/>
          </p:cNvCxnSpPr>
          <p:nvPr/>
        </p:nvCxnSpPr>
        <p:spPr>
          <a:xfrm>
            <a:off x="7888310" y="4362605"/>
            <a:ext cx="16149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DB6C0DC0-C04C-6969-04E4-E04FA60DF658}"/>
              </a:ext>
            </a:extLst>
          </p:cNvPr>
          <p:cNvCxnSpPr>
            <a:cxnSpLocks/>
          </p:cNvCxnSpPr>
          <p:nvPr/>
        </p:nvCxnSpPr>
        <p:spPr>
          <a:xfrm>
            <a:off x="7895111" y="4033646"/>
            <a:ext cx="0" cy="32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09D916C-3CFC-E34D-56D2-57851A0669DB}"/>
              </a:ext>
            </a:extLst>
          </p:cNvPr>
          <p:cNvSpPr txBox="1"/>
          <p:nvPr/>
        </p:nvSpPr>
        <p:spPr>
          <a:xfrm>
            <a:off x="7882333" y="3959209"/>
            <a:ext cx="175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登记日志文件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0F92A2A-2FE8-F545-4E54-F433CC95CA39}"/>
              </a:ext>
            </a:extLst>
          </p:cNvPr>
          <p:cNvCxnSpPr>
            <a:cxnSpLocks/>
          </p:cNvCxnSpPr>
          <p:nvPr/>
        </p:nvCxnSpPr>
        <p:spPr>
          <a:xfrm>
            <a:off x="7882333" y="3758144"/>
            <a:ext cx="16149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F58E542-2CEC-FA7E-5974-832D3C0DA3D6}"/>
              </a:ext>
            </a:extLst>
          </p:cNvPr>
          <p:cNvSpPr txBox="1"/>
          <p:nvPr/>
        </p:nvSpPr>
        <p:spPr>
          <a:xfrm>
            <a:off x="7901913" y="3319266"/>
            <a:ext cx="175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继续运行</a:t>
            </a:r>
          </a:p>
        </p:txBody>
      </p:sp>
    </p:spTree>
    <p:extLst>
      <p:ext uri="{BB962C8B-B14F-4D97-AF65-F5344CB8AC3E}">
        <p14:creationId xmlns:p14="http://schemas.microsoft.com/office/powerpoint/2010/main" val="391413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2022-04-16T08:12:08Z</dcterms:created>
  <dcterms:modified xsi:type="dcterms:W3CDTF">2022-04-16T08:31:59Z</dcterms:modified>
</cp:coreProperties>
</file>