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EE5CA-5E73-4A97-BE3F-F2424C9D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C8AAD-EB95-408E-8377-A2F35E64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A4BC-66FB-4CCF-89E4-9C87C27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B91C-5A0C-426B-9837-7A423038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F435C-0D96-415E-AF2E-BFAB7B4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5EF36-427C-4279-8736-87709503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CC278-5754-4E0B-BD0E-C7ED48A1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E1C6F-517D-4A12-AF68-30FBE4EF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2F2D-B667-4E56-9254-4606B73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D8A10-E715-4DF0-9D44-24EA51AC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DDBB0-1527-4BCB-8949-13530C40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9984D-20E0-4C61-A082-4508CFAEA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57232-F446-487D-9B03-3E51D343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799C9-3FD6-4F04-ACDC-38082172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1B74F-15F3-4AE6-85C7-286EAD58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EE2D3-F25B-4995-884D-F124622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BD6E6-B167-4C75-A6FF-865B4351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7A44A-F5B6-41FF-9AB7-04D9CFA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BF9E2-1ABA-4D3A-B7BF-4CE6A985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DD0D3-DF68-4201-A909-2C55D561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16977-EE83-4040-9124-F1EEFD5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89154-38F3-4EF3-9665-9CD01F05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4DC96-96DD-457B-8523-ECB79F3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47EDB-C83D-4191-9C8C-945A19C2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32C61-F583-4222-9B25-EA23E7F8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5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8ECE-391E-4CA2-9591-7601C930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1BCCC-417F-4E1A-9065-9AD52AB9E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EABB3-6C7A-4C19-97BD-3F7BC967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CE57A-27BA-47FD-A0D1-5D820310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0C91C-1B27-41C1-96EE-7F709389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77550-AF7B-4EE4-B920-7063CAA0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1A591-43EC-41CD-8B27-33613C31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F9996-D75D-4FD8-BA45-E35170D0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2A7244-D719-4E13-A38B-5FF58586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9EE44C-A22E-413A-A414-F0D3F391C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4B46F-E890-4FAE-A861-EF55A6F0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97F28C-095C-4FC3-825A-D2E24192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F834C-FFF2-42FC-A149-9B8C5A3E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8E0362-AD7C-4D2C-95BF-83A3D7FD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72D81-9DE1-4666-9C66-D2466650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610E2-8409-47AB-8079-10D827DC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A7FB9-21F5-45AD-B895-641036D5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585A5F-4F57-48B3-B757-AC05242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B3BAD-E5B2-485A-AD5C-E464AB5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2D9D-661D-4055-BB75-99B0D113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10FE9-D3BB-441C-8B4D-5B45AE01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3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2804D-8467-45BA-85F8-8202A706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4EE38-94EC-4ABA-9AC3-5708C879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CB114-804F-4892-8E38-E2D4453B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EC414-D2DA-4393-8C94-CE070F5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DDF9B-715E-4584-BA3A-F77E868F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76AEE-9AFC-4308-8089-AC483E1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987C-C2E4-4DF8-BDFC-78CBC7C9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431C79-BC04-4F10-995C-FE03C3CD4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4D167-848E-48DC-B373-9024F9C9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762DB-77D4-4386-96D9-B64A7353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A87F6-103E-42FD-8AFA-4995C38F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4250D-2762-434C-8DA1-4968B08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2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F6E6A3-92CB-4137-BC34-6586234A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1C83C-F10F-4DB7-A5F4-FC18D044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CAFDA-F76A-426C-8ADB-A45E84E2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CA88-6F2C-4975-9634-460108434531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7DDD6-D54A-4A3E-899D-2A622C42C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24691-D2FE-4E12-ACB8-1FD20F877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E300-9280-472E-98EF-77741BE3D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71">
            <a:extLst>
              <a:ext uri="{FF2B5EF4-FFF2-40B4-BE49-F238E27FC236}">
                <a16:creationId xmlns:a16="http://schemas.microsoft.com/office/drawing/2014/main" id="{2B8A825E-104F-4B0C-94BD-70FF6C46C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523170"/>
              </p:ext>
            </p:extLst>
          </p:nvPr>
        </p:nvGraphicFramePr>
        <p:xfrm>
          <a:off x="3632200" y="525459"/>
          <a:ext cx="5165632" cy="1982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3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Ssex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Sage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李勇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刘晨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王敏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201215125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张立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83">
            <a:extLst>
              <a:ext uri="{FF2B5EF4-FFF2-40B4-BE49-F238E27FC236}">
                <a16:creationId xmlns:a16="http://schemas.microsoft.com/office/drawing/2014/main" id="{385617B2-0086-4C2B-B7C3-10B0EAE5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071" y="92753"/>
            <a:ext cx="693736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graphicFrame>
        <p:nvGraphicFramePr>
          <p:cNvPr id="6" name="Group 575">
            <a:extLst>
              <a:ext uri="{FF2B5EF4-FFF2-40B4-BE49-F238E27FC236}">
                <a16:creationId xmlns:a16="http://schemas.microsoft.com/office/drawing/2014/main" id="{30B516BF-7683-4098-A13A-E2D54868E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94940"/>
              </p:ext>
            </p:extLst>
          </p:nvPr>
        </p:nvGraphicFramePr>
        <p:xfrm>
          <a:off x="734710" y="3195471"/>
          <a:ext cx="5480306" cy="2889370"/>
        </p:xfrm>
        <a:graphic>
          <a:graphicData uri="http://schemas.openxmlformats.org/drawingml/2006/table">
            <a:tbl>
              <a:tblPr/>
              <a:tblGrid>
                <a:gridCol w="1197860">
                  <a:extLst>
                    <a:ext uri="{9D8B030D-6E8A-4147-A177-3AD203B41FA5}">
                      <a16:colId xmlns:a16="http://schemas.microsoft.com/office/drawing/2014/main" val="4130829146"/>
                    </a:ext>
                  </a:extLst>
                </a:gridCol>
                <a:gridCol w="1633096">
                  <a:extLst>
                    <a:ext uri="{9D8B030D-6E8A-4147-A177-3AD203B41FA5}">
                      <a16:colId xmlns:a16="http://schemas.microsoft.com/office/drawing/2014/main" val="3018172185"/>
                    </a:ext>
                  </a:extLst>
                </a:gridCol>
                <a:gridCol w="1353830">
                  <a:extLst>
                    <a:ext uri="{9D8B030D-6E8A-4147-A177-3AD203B41FA5}">
                      <a16:colId xmlns:a16="http://schemas.microsoft.com/office/drawing/2014/main" val="2183629158"/>
                    </a:ext>
                  </a:extLst>
                </a:gridCol>
                <a:gridCol w="1295520">
                  <a:extLst>
                    <a:ext uri="{9D8B030D-6E8A-4147-A177-3AD203B41FA5}">
                      <a16:colId xmlns:a16="http://schemas.microsoft.com/office/drawing/2014/main" val="4136436589"/>
                    </a:ext>
                  </a:extLst>
                </a:gridCol>
              </a:tblGrid>
              <a:tr h="5379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9843"/>
                  </a:ext>
                </a:extLst>
              </a:tr>
              <a:tr h="33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数据库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748458"/>
                  </a:ext>
                </a:extLst>
              </a:tr>
              <a:tr h="3305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数学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32449"/>
                  </a:ext>
                </a:extLst>
              </a:tr>
              <a:tr h="33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信息系统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722049"/>
                  </a:ext>
                </a:extLst>
              </a:tr>
              <a:tr h="33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110753"/>
                  </a:ext>
                </a:extLst>
              </a:tr>
              <a:tr h="33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689784"/>
                  </a:ext>
                </a:extLst>
              </a:tr>
              <a:tr h="33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数据处理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275189"/>
                  </a:ext>
                </a:extLst>
              </a:tr>
              <a:tr h="33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PASCAL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478121"/>
                  </a:ext>
                </a:extLst>
              </a:tr>
            </a:tbl>
          </a:graphicData>
        </a:graphic>
      </p:graphicFrame>
      <p:sp>
        <p:nvSpPr>
          <p:cNvPr id="7" name="Text Box 502">
            <a:extLst>
              <a:ext uri="{FF2B5EF4-FFF2-40B4-BE49-F238E27FC236}">
                <a16:creationId xmlns:a16="http://schemas.microsoft.com/office/drawing/2014/main" id="{FD8D24F7-5425-4BE8-A382-60AC54BF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58" y="2792168"/>
            <a:ext cx="83578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</p:txBody>
      </p:sp>
      <p:graphicFrame>
        <p:nvGraphicFramePr>
          <p:cNvPr id="8" name="Group 384">
            <a:extLst>
              <a:ext uri="{FF2B5EF4-FFF2-40B4-BE49-F238E27FC236}">
                <a16:creationId xmlns:a16="http://schemas.microsoft.com/office/drawing/2014/main" id="{24F06C3D-FAA3-439E-A33A-80053EC95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318211"/>
              </p:ext>
            </p:extLst>
          </p:nvPr>
        </p:nvGraphicFramePr>
        <p:xfrm>
          <a:off x="7067881" y="3176481"/>
          <a:ext cx="4484023" cy="2446328"/>
        </p:xfrm>
        <a:graphic>
          <a:graphicData uri="http://schemas.openxmlformats.org/drawingml/2006/table">
            <a:tbl>
              <a:tblPr/>
              <a:tblGrid>
                <a:gridCol w="1494674">
                  <a:extLst>
                    <a:ext uri="{9D8B030D-6E8A-4147-A177-3AD203B41FA5}">
                      <a16:colId xmlns:a16="http://schemas.microsoft.com/office/drawing/2014/main" val="3229730978"/>
                    </a:ext>
                  </a:extLst>
                </a:gridCol>
                <a:gridCol w="1494675">
                  <a:extLst>
                    <a:ext uri="{9D8B030D-6E8A-4147-A177-3AD203B41FA5}">
                      <a16:colId xmlns:a16="http://schemas.microsoft.com/office/drawing/2014/main" val="384389017"/>
                    </a:ext>
                  </a:extLst>
                </a:gridCol>
                <a:gridCol w="1494674">
                  <a:extLst>
                    <a:ext uri="{9D8B030D-6E8A-4147-A177-3AD203B41FA5}">
                      <a16:colId xmlns:a16="http://schemas.microsoft.com/office/drawing/2014/main" val="2072310849"/>
                    </a:ext>
                  </a:extLst>
                </a:gridCol>
              </a:tblGrid>
              <a:tr h="574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9683"/>
                  </a:ext>
                </a:extLst>
              </a:tr>
              <a:tr h="3896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201215121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380763"/>
                  </a:ext>
                </a:extLst>
              </a:tr>
              <a:tr h="3896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201215121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75821"/>
                  </a:ext>
                </a:extLst>
              </a:tr>
              <a:tr h="3131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201215121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88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98385"/>
                  </a:ext>
                </a:extLst>
              </a:tr>
              <a:tr h="3907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201215122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90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009736"/>
                  </a:ext>
                </a:extLst>
              </a:tr>
              <a:tr h="3886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201215122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</a:p>
                  </a:txBody>
                  <a:tcPr marL="90000" marR="90000" marT="46799" marB="467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905242"/>
                  </a:ext>
                </a:extLst>
              </a:tr>
            </a:tbl>
          </a:graphicData>
        </a:graphic>
      </p:graphicFrame>
      <p:sp>
        <p:nvSpPr>
          <p:cNvPr id="9" name="Rectangle 184">
            <a:extLst>
              <a:ext uri="{FF2B5EF4-FFF2-40B4-BE49-F238E27FC236}">
                <a16:creationId xmlns:a16="http://schemas.microsoft.com/office/drawing/2014/main" id="{879D0308-D650-4C99-91B8-3D6CEE9D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0" y="4020588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/>
          </a:p>
        </p:txBody>
      </p:sp>
      <p:sp>
        <p:nvSpPr>
          <p:cNvPr id="10" name="Rectangle 185">
            <a:extLst>
              <a:ext uri="{FF2B5EF4-FFF2-40B4-BE49-F238E27FC236}">
                <a16:creationId xmlns:a16="http://schemas.microsoft.com/office/drawing/2014/main" id="{2D42C133-5E8A-459B-812D-2EC9E059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374" y="2716037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11" name="Rectangle 186">
            <a:extLst>
              <a:ext uri="{FF2B5EF4-FFF2-40B4-BE49-F238E27FC236}">
                <a16:creationId xmlns:a16="http://schemas.microsoft.com/office/drawing/2014/main" id="{01E6247C-CE9C-4AE4-9794-16167A6E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150" y="463018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86216F-6C39-4871-BB4F-0609676EADE7}"/>
              </a:ext>
            </a:extLst>
          </p:cNvPr>
          <p:cNvSpPr txBox="1"/>
          <p:nvPr/>
        </p:nvSpPr>
        <p:spPr>
          <a:xfrm>
            <a:off x="6002383" y="2555735"/>
            <a:ext cx="777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221C2B-6ABF-4BAB-888A-C4435F764925}"/>
              </a:ext>
            </a:extLst>
          </p:cNvPr>
          <p:cNvSpPr/>
          <p:nvPr/>
        </p:nvSpPr>
        <p:spPr>
          <a:xfrm>
            <a:off x="3056834" y="616118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86253C-7E9E-4DB9-A499-C5E4B0E3F04F}"/>
              </a:ext>
            </a:extLst>
          </p:cNvPr>
          <p:cNvSpPr/>
          <p:nvPr/>
        </p:nvSpPr>
        <p:spPr>
          <a:xfrm>
            <a:off x="8929018" y="567402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805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宽屏</PresentationFormat>
  <Paragraphs>91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2022-02-28T02:32:02Z</dcterms:created>
  <dcterms:modified xsi:type="dcterms:W3CDTF">2022-02-28T04:58:40Z</dcterms:modified>
</cp:coreProperties>
</file>