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5909"/>
  </p:normalViewPr>
  <p:slideViewPr>
    <p:cSldViewPr snapToGrid="0" snapToObjects="1">
      <p:cViewPr>
        <p:scale>
          <a:sx n="64" d="100"/>
          <a:sy n="64" d="100"/>
        </p:scale>
        <p:origin x="-13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97530-B579-E841-8ACF-B3975B6E4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EDBEFB-A034-D04F-9493-0D69294B6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8C05C-E569-A14D-96D0-B01BCFAC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B9C6-CFE5-F94F-90EA-3F66BFB8A5F5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43315-0579-2840-A070-E52452F5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69B85-384D-754A-A718-6A186173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4C78-66A2-A046-839E-A09045F16F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33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89217-7C43-F644-8B2D-82F727E0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CEE01-5F09-774F-8F1B-5F26138FA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E417E-89D0-E94E-A6A5-6F699CB9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B9C6-CFE5-F94F-90EA-3F66BFB8A5F5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040DE-E386-C942-B913-DC986A68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ADD3D-9B17-844B-9282-45645633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4C78-66A2-A046-839E-A09045F16F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74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2F18A2-4802-9B4E-8BDC-F1E0C5057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622FE-582B-BE40-8711-791040196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9BCB3-F2CC-3B43-8B6C-3894CA1E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B9C6-CFE5-F94F-90EA-3F66BFB8A5F5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202AB-2BE1-C047-A80D-D2D73371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5827F-E31D-364C-B2DE-51BC63C1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4C78-66A2-A046-839E-A09045F16F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0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0D87A-345D-FB4D-8028-9C445021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6D5D1-C987-934E-88EE-7FD4ED91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7ACE0-D240-1D46-9A8D-B6743775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B9C6-CFE5-F94F-90EA-3F66BFB8A5F5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E8EEF-3CA5-D54D-B508-6AE6A55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C2B9C-E9BC-9E43-87ED-FB51B4F6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4C78-66A2-A046-839E-A09045F16F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998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6E617-6FBC-E445-A15D-0AAC1008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4718AD-B456-D745-AEC5-E56DAAE42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D5E41-E631-1B43-B4B6-609BD58A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B9C6-CFE5-F94F-90EA-3F66BFB8A5F5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7D6FB-2594-8143-B3B8-7FA4840E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405C1-DB1C-FB4C-95C7-93E323C5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4C78-66A2-A046-839E-A09045F16F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71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8B42C-A5C8-9746-8633-73ABB815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F9374-4BF4-3249-BDDB-BE79BFFDA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DBF133-E14D-0A4A-89FA-5D875A9C3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97C76A-B6C0-8747-B435-413462CA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B9C6-CFE5-F94F-90EA-3F66BFB8A5F5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19350-30DA-8E4C-A79A-ECF364C7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F6A01-6196-3741-8E71-BBA7F4F1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4C78-66A2-A046-839E-A09045F16F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39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22C76-53E9-7C42-9532-8288F9D9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4DDFBC-AFAA-CC49-8268-1C051214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4F91E7-B312-C24F-9E0E-7483AD7C5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5DD439-788A-3749-A44B-2E7D6B7E9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D6CF0B-0642-B443-82CC-FC76609F0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8BA9E7-9E1A-8941-B99F-D0D9789D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B9C6-CFE5-F94F-90EA-3F66BFB8A5F5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1737B4-74E9-1845-B2F7-D830CD75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D8DDB-F750-C848-8999-4116A976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4C78-66A2-A046-839E-A09045F16F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87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59DFF-E1C2-CB41-AF6C-2A412BF8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57CBAF-7E0B-D44A-9185-761766C0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B9C6-CFE5-F94F-90EA-3F66BFB8A5F5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CB8122-7BE5-2E47-83E4-CA799D9E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317AE0-C763-F344-A712-FA3A0CAB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4C78-66A2-A046-839E-A09045F16F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97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D4A905-6DA2-D148-943F-FB81654D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B9C6-CFE5-F94F-90EA-3F66BFB8A5F5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0A5CC-1B8A-C749-98F0-BCE9D830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1001A3-E074-E94C-8FA8-413B04C4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4C78-66A2-A046-839E-A09045F16F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72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97D77-BD79-1545-9C1E-B4CF7EF1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FDDBC-8C59-0641-B68F-8CC29A577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CC516-87B2-E344-BDA3-6DF23E5DE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710F28-43F8-384F-AA80-BD939AA9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B9C6-CFE5-F94F-90EA-3F66BFB8A5F5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94AEA-92B1-CE4C-A2FD-2C8B4137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34F67-6637-AE4D-851C-36159788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4C78-66A2-A046-839E-A09045F16F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900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2920F-12A0-6549-A4B2-350E1364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F71FAB-D36B-1047-A969-837929C33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410818-499D-004D-99A5-8E47CDF5F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9E2BB2-EE1E-8B4B-A28D-B02AB298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B9C6-CFE5-F94F-90EA-3F66BFB8A5F5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1C9B5-E856-3C45-A2EC-CDB1C17D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0F2080-E6B0-F041-8700-961DFD92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4C78-66A2-A046-839E-A09045F16F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2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744429-88F3-624C-A698-BD76F2D4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31B64-F7D5-CF4D-A8DB-88F5600D2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71DE9-D6B9-7E49-85B8-7AA12B2E9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B9C6-CFE5-F94F-90EA-3F66BFB8A5F5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5D00B-BCE2-2241-A8CB-7990C89A7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C0CDF-8A20-5A4D-A20F-ACA8FFD0C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4C78-66A2-A046-839E-A09045F16F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82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0">
            <a:extLst>
              <a:ext uri="{FF2B5EF4-FFF2-40B4-BE49-F238E27FC236}">
                <a16:creationId xmlns:a16="http://schemas.microsoft.com/office/drawing/2014/main" id="{92B25833-AE46-034C-B94A-C68D8F61A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476" y="2693755"/>
            <a:ext cx="252413" cy="409575"/>
          </a:xfrm>
          <a:prstGeom prst="downArrow">
            <a:avLst>
              <a:gd name="adj1" fmla="val 50000"/>
              <a:gd name="adj2" fmla="val 58265"/>
            </a:avLst>
          </a:prstGeom>
          <a:solidFill>
            <a:srgbClr val="FFFFFF"/>
          </a:solidFill>
          <a:ln w="19050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3F8C37D-BBCE-8E4D-B36D-4B67DF6A3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707" y="2078227"/>
            <a:ext cx="3529012" cy="2461116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矩形 12">
            <a:extLst>
              <a:ext uri="{FF2B5EF4-FFF2-40B4-BE49-F238E27FC236}">
                <a16:creationId xmlns:a16="http://schemas.microsoft.com/office/drawing/2014/main" id="{BE2B98E5-086D-A44F-BB48-CBD818225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832" y="2221102"/>
            <a:ext cx="392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数据库（有的系统称为目录）</a:t>
            </a: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D5AF8D52-39AF-754F-8275-5D10685AD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385" y="3106929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模式</a:t>
            </a:r>
          </a:p>
        </p:txBody>
      </p:sp>
      <p:sp>
        <p:nvSpPr>
          <p:cNvPr id="10" name="矩形 15">
            <a:extLst>
              <a:ext uri="{FF2B5EF4-FFF2-40B4-BE49-F238E27FC236}">
                <a16:creationId xmlns:a16="http://schemas.microsoft.com/office/drawing/2014/main" id="{00BF3B04-8DA2-FC42-9E62-67A3AB42F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832" y="3984367"/>
            <a:ext cx="260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表以及视图、索引等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73F08DAC-DB9F-FB4E-8F2A-4D8F17181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057" y="3546668"/>
            <a:ext cx="249237" cy="411163"/>
          </a:xfrm>
          <a:prstGeom prst="downArrow">
            <a:avLst>
              <a:gd name="adj1" fmla="val 50000"/>
              <a:gd name="adj2" fmla="val 58205"/>
            </a:avLst>
          </a:prstGeom>
          <a:solidFill>
            <a:srgbClr val="FFFFFF"/>
          </a:solidFill>
          <a:ln w="19050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1183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2022-03-05T02:41:02Z</dcterms:created>
  <dcterms:modified xsi:type="dcterms:W3CDTF">2022-03-05T02:42:56Z</dcterms:modified>
</cp:coreProperties>
</file>