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0"/>
    <p:restoredTop sz="95909"/>
  </p:normalViewPr>
  <p:slideViewPr>
    <p:cSldViewPr snapToGrid="0" snapToObjects="1">
      <p:cViewPr varScale="1">
        <p:scale>
          <a:sx n="87" d="100"/>
          <a:sy n="87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6FBFF-56AA-D340-BCD7-F65FAEC26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507026-A2A2-A54E-B2A5-3201DD0C5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74EB5-C274-474F-912F-0A0758CF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59E8D-BC73-A44E-B4DC-0F285B6D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15F11-1B65-104C-82C6-779DD536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59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2451-3EAE-6049-8A88-606322FE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9F9E5-F880-1244-9F54-A203E80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4C808-7A73-1C4A-A714-6B95C612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C5374-03B9-FD45-B40B-E8FC47CF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30E35-ABF0-484C-86D0-4A1F267A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52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4D16D6-CF71-354B-A2F1-787DA484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1E3F5-061B-234C-9C94-3EF5A906C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66740-EBA0-5E4C-9A42-818BA90A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57694-0C30-6C40-9C17-28F17E24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1334F-1ECF-C448-98A7-57237470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52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DF98F-E9F2-8544-B630-882631B0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482B2-E747-B845-BB4D-D803D07E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5DBD3-BA87-024B-884E-18D72BB8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7FDD4-29BA-274C-BB2A-654BC520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CA89B-36BE-8546-A515-93F9459A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B744D-C8FB-DC4C-9ED6-24695660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DE898-B175-8346-BE51-F3B5CB98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A4FA3-56AD-A041-81C2-CF8BBF05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EBCDD-4C42-D043-B9DA-261D6DC5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CB6C4-5DC7-0B42-A962-6103E374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3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4052-EBB4-8344-89DC-55E97A01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0E364-E05A-5A41-A1B1-2D6D2BE8C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7AC7AF-567B-BA45-B8CA-0AB56614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D5843-0316-904C-8797-C62729C4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E1AF15-A85E-A442-8D04-421DE9A2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20C6A-457E-CB42-BE4E-6673A69C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0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74759-565A-774B-B78D-CAE3FA57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326F3-73A7-FA48-BECB-AE4062941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18CAD-079E-5542-9C0D-5CC509FEF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3BF910-0961-D746-89C1-8075C1851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2E34C9-697F-1F4F-9C3D-4AEBA5900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BDE622-6E72-2F40-AF3E-38C4456C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28E9C0-7504-A849-8104-23F20977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7C593-ED82-FD4E-A1E9-136B8739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3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4BB54-7B6C-E341-AE4D-E471BB18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80FFB6-E588-7B4F-9B11-2DFD6B15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DAB3F2-60D0-2241-A2DD-DC621BB4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D184A8-5552-3848-BDAF-A7F0B1A9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52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B86C20-3DA9-1543-A570-5ED46248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59EDA-A76F-724F-B61C-37EBEA0D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B57F4-BB81-6D4D-91A9-D5488105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10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655F0-171B-6648-9FAB-660C8492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8236A-D824-2249-82FE-21BA84D1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C1FED-3DEC-0248-973F-88AB4F5BF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DD1C7-B4E0-974E-8A43-51964173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BB5BB-77A0-664C-8857-514D87B6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4B2A5-6245-DD44-B98A-4579B2DB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98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A4D36-EA01-E34D-9D01-18C1FEC2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448EBA-6BF3-654E-91DE-2AAF3FAF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09C62-7C3D-0E41-A7BB-73E7ADF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04D3A-0C11-3848-9274-7D84CF7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10A2A-9020-0046-A0CC-54B2CF68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F2E5D-62D6-A043-A6D9-7023A76F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26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298CD1-306B-FE4A-B274-4BC92D12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77727-12AE-DB47-B0F8-353BAC48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9CC08-4794-214A-A4B3-230D53D27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7CC4-1A2C-0441-B8C3-D6E6B2516AE9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5605B-313F-1B43-AFE0-87074B648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A1CEE-B470-DD4D-8F9D-7758F4ADA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057BC-BDC1-1840-B7AA-DB5B91ABC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15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BBA0011C-68E8-AE46-A6E0-4F323EBD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353" y="2004218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4ED6505-D061-5D41-A6E8-EE43E382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353" y="2004218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D8B8441D-40DF-A74F-A134-262F86211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353" y="2004218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594AE9D0-32AC-E048-867C-B184A38B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353" y="2004218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8">
            <a:extLst>
              <a:ext uri="{FF2B5EF4-FFF2-40B4-BE49-F238E27FC236}">
                <a16:creationId xmlns:a16="http://schemas.microsoft.com/office/drawing/2014/main" id="{08D197D5-67D0-9E4C-A1EF-E9717E8B1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67733"/>
              </p:ext>
            </p:extLst>
          </p:nvPr>
        </p:nvGraphicFramePr>
        <p:xfrm>
          <a:off x="1665953" y="1869259"/>
          <a:ext cx="8918429" cy="3437242"/>
        </p:xfrm>
        <a:graphic>
          <a:graphicData uri="http://schemas.openxmlformats.org/drawingml/2006/table">
            <a:tbl>
              <a:tblPr/>
              <a:tblGrid>
                <a:gridCol w="3278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被参照表（例如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参照表（例如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违约处理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插入元组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修改外码值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删除元组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级连删除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设置为空值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修改主码值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可能破坏参照完整性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级连修改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设置为空值</a:t>
                      </a:r>
                    </a:p>
                  </a:txBody>
                  <a:tcPr marL="91437" marR="91437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Line 125">
            <a:extLst>
              <a:ext uri="{FF2B5EF4-FFF2-40B4-BE49-F238E27FC236}">
                <a16:creationId xmlns:a16="http://schemas.microsoft.com/office/drawing/2014/main" id="{3A223967-080F-7B41-A949-FA7D9E17A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5610" y="3606694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26">
            <a:extLst>
              <a:ext uri="{FF2B5EF4-FFF2-40B4-BE49-F238E27FC236}">
                <a16:creationId xmlns:a16="http://schemas.microsoft.com/office/drawing/2014/main" id="{3C03F391-5E88-504C-9A76-2093E510D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5610" y="4254394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7">
            <a:extLst>
              <a:ext uri="{FF2B5EF4-FFF2-40B4-BE49-F238E27FC236}">
                <a16:creationId xmlns:a16="http://schemas.microsoft.com/office/drawing/2014/main" id="{B86F8037-BCED-2041-8953-22B58BF9D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5610" y="5046557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5">
            <a:extLst>
              <a:ext uri="{FF2B5EF4-FFF2-40B4-BE49-F238E27FC236}">
                <a16:creationId xmlns:a16="http://schemas.microsoft.com/office/drawing/2014/main" id="{841D86E1-0BC0-4D4F-99DE-876B5D1F4F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5610" y="2957407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1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2022-03-19T03:17:20Z</dcterms:created>
  <dcterms:modified xsi:type="dcterms:W3CDTF">2022-03-19T03:21:09Z</dcterms:modified>
</cp:coreProperties>
</file>