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>
        <p:scale>
          <a:sx n="126" d="100"/>
          <a:sy n="126" d="100"/>
        </p:scale>
        <p:origin x="5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7AC84-4A21-57C8-1FDD-140DBF62A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12B558-49CA-F007-C0C7-58348FDE5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11FC1-D1A0-1BCD-746C-7BD96364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7AAAC-4175-4E4C-30E3-53E54F16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E839B-116F-5F4C-2784-64A7CB2D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14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70CE5-7E0E-9A72-5CD1-5EBA5105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56E7BC-6B22-C9C8-90C1-14FB8ABB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3016C-C99A-4A39-63FD-7572300AF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4B625-A10D-45C2-DA4B-0C8D7A23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12BCF-3498-FD65-4757-A74BB6E7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88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4B303-AD5E-96D6-BF77-3FA85F376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E6D6D1-1C00-2DC4-DB74-5483065EA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2D93E-E134-EDA4-F6D3-B71BCB42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A34E8-D21A-C78D-DA03-80DBCB5B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7889D-B183-69FC-25C7-7DACFA4F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97228-9351-028E-B27F-B126AD86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CD756-E6FF-1CA0-5BBC-DD539416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0932B-E960-3D36-986C-A45EDA26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B74D0-617A-5F72-83D0-529FBBB2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37FEA-4193-DD7B-AEA2-E9F25D6D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027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48699-63DF-4D59-CA0C-7A6FBE82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9598A-658C-EB24-2D36-82ED83C9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7A093-A762-DB33-C52C-D93EF8B5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3110-3799-E6FE-FC40-4B7C97D3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899244-8962-BAA8-7642-ADE57FFA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73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4AD66-896C-F0C6-E19A-CE53ADFA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808A8-4EE2-E240-F111-65FA95B40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D5F78-7882-5727-6896-7AEEBF437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B0BFD1-3DDD-F71F-A6DD-8901D5CE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88A7DC-6AE7-CBF7-46A4-33B68FC5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EC451C-3490-3DE1-73EC-B40038F8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291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8FC6F-2DED-3C2D-0486-95E66120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F274FA-91F9-0B43-99F2-E2097ADD9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A1D849-658B-2BB0-DBA8-110BAB5F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2CB5B2-B84A-438A-2BCB-C90BCAEDA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DF1F9D-F27D-491C-2857-24A24D6D3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6AB9FF-5DA5-51E2-B4C9-1C36DBE1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1D4F1C-C9EC-D16E-D448-CE39DD04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42C631-9F09-5DFB-6260-836968FB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9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425CA-D856-CA80-70C3-2F0FB18F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3E8B00-9E79-9A3B-246F-C258D434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52212E-028C-4F03-640F-449B239D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487AFA-E1A8-60FD-AC65-B240CEBD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265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C388D4-EB3E-2248-A7D5-8392B850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FD5BD8-F767-90E9-C1AA-82C5032E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50A836-4512-1C2A-856D-53A372B2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05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D5B7E-D313-5313-FE15-278B1E4E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5FD96-4CFA-1BF6-4ACE-80CCFBAB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0CD14B-FA91-3CBF-F6AF-9AA498D3C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4888B1-B986-55C5-D9BC-C0631AD6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92D5AB-A66C-1851-BCCF-E703BEFB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513FE-054C-E549-2BFE-03B4037B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51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E43F9-8DD1-E7DB-AACC-D226E9B3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B74E4C-29AB-F940-5F21-54FB145B7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52F6BB-4C3B-618A-3E24-51691C244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AB3FA1-2EBF-6811-9DCC-3E987EB7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6F7AC7-EB2D-2112-A0C4-DED45CCF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9442B-500B-7F75-163F-44D16F7D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781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6155D0-0C3F-D8E9-23BA-534C6ED8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04566-3F27-B991-0CE0-3520C4E3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86623-B5FF-3F59-06F6-FE8E736A0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B5CC-FF55-C243-ABFB-B9BB6CE16972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5B942-8C5F-F17E-07A5-C1952ECF4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7BB97-3171-5CF5-7408-4287DE014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C9F2-A410-B449-BF7C-DBFD439B42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450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05F7703-C681-600F-ACED-FB6A7B753787}"/>
              </a:ext>
            </a:extLst>
          </p:cNvPr>
          <p:cNvGrpSpPr/>
          <p:nvPr/>
        </p:nvGrpSpPr>
        <p:grpSpPr>
          <a:xfrm>
            <a:off x="5507476" y="943584"/>
            <a:ext cx="1177048" cy="583659"/>
            <a:chOff x="5019471" y="875490"/>
            <a:chExt cx="1468878" cy="63229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AFA67D8-88DC-A369-DFA0-C05A376900F0}"/>
                </a:ext>
              </a:extLst>
            </p:cNvPr>
            <p:cNvSpPr/>
            <p:nvPr/>
          </p:nvSpPr>
          <p:spPr>
            <a:xfrm>
              <a:off x="5019472" y="875490"/>
              <a:ext cx="1468877" cy="6322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663CECC-2339-B848-E2DE-1EECD2B70767}"/>
                </a:ext>
              </a:extLst>
            </p:cNvPr>
            <p:cNvSpPr txBox="1"/>
            <p:nvPr/>
          </p:nvSpPr>
          <p:spPr>
            <a:xfrm>
              <a:off x="5019471" y="1006973"/>
              <a:ext cx="1468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学生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035A083-14BC-71B6-70FC-51D7E3B377A2}"/>
              </a:ext>
            </a:extLst>
          </p:cNvPr>
          <p:cNvGrpSpPr/>
          <p:nvPr/>
        </p:nvGrpSpPr>
        <p:grpSpPr>
          <a:xfrm>
            <a:off x="4330428" y="3137170"/>
            <a:ext cx="1177048" cy="583659"/>
            <a:chOff x="5019471" y="875490"/>
            <a:chExt cx="1468878" cy="6322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4E65A15-A318-0550-90FB-904AC5791F53}"/>
                </a:ext>
              </a:extLst>
            </p:cNvPr>
            <p:cNvSpPr/>
            <p:nvPr/>
          </p:nvSpPr>
          <p:spPr>
            <a:xfrm>
              <a:off x="5019472" y="875490"/>
              <a:ext cx="1468877" cy="6322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61016D-EE31-1ACF-1C50-4E7F09B9514C}"/>
                </a:ext>
              </a:extLst>
            </p:cNvPr>
            <p:cNvSpPr txBox="1"/>
            <p:nvPr/>
          </p:nvSpPr>
          <p:spPr>
            <a:xfrm>
              <a:off x="5019471" y="1006973"/>
              <a:ext cx="14688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研究生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A30FC36-90EB-BF71-A648-918459C47DB9}"/>
              </a:ext>
            </a:extLst>
          </p:cNvPr>
          <p:cNvGrpSpPr/>
          <p:nvPr/>
        </p:nvGrpSpPr>
        <p:grpSpPr>
          <a:xfrm>
            <a:off x="6671552" y="3137169"/>
            <a:ext cx="1177048" cy="583659"/>
            <a:chOff x="5019471" y="875490"/>
            <a:chExt cx="1468878" cy="63229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75C13D6-9628-834C-544F-D889590D1A1C}"/>
                </a:ext>
              </a:extLst>
            </p:cNvPr>
            <p:cNvSpPr/>
            <p:nvPr/>
          </p:nvSpPr>
          <p:spPr>
            <a:xfrm>
              <a:off x="5019472" y="875490"/>
              <a:ext cx="1468877" cy="63229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56D3DDD-D008-5237-CA6E-53C7A5EBEE2B}"/>
                </a:ext>
              </a:extLst>
            </p:cNvPr>
            <p:cNvSpPr txBox="1"/>
            <p:nvPr/>
          </p:nvSpPr>
          <p:spPr>
            <a:xfrm>
              <a:off x="5019471" y="1006973"/>
              <a:ext cx="14688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/>
                <a:t>本科生</a:t>
              </a:r>
            </a:p>
          </p:txBody>
        </p:sp>
      </p:grpSp>
      <p:sp>
        <p:nvSpPr>
          <p:cNvPr id="16" name="三角形 15">
            <a:extLst>
              <a:ext uri="{FF2B5EF4-FFF2-40B4-BE49-F238E27FC236}">
                <a16:creationId xmlns:a16="http://schemas.microsoft.com/office/drawing/2014/main" id="{185DC4B5-C317-4AC5-39DD-C1391CBCB819}"/>
              </a:ext>
            </a:extLst>
          </p:cNvPr>
          <p:cNvSpPr/>
          <p:nvPr/>
        </p:nvSpPr>
        <p:spPr>
          <a:xfrm>
            <a:off x="5813897" y="2057283"/>
            <a:ext cx="564204" cy="535022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3B76BEC-062F-39AA-BFE8-E573C34A8BE3}"/>
              </a:ext>
            </a:extLst>
          </p:cNvPr>
          <p:cNvCxnSpPr>
            <a:cxnSpLocks/>
          </p:cNvCxnSpPr>
          <p:nvPr/>
        </p:nvCxnSpPr>
        <p:spPr>
          <a:xfrm flipH="1">
            <a:off x="5507475" y="2592305"/>
            <a:ext cx="453148" cy="7828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F62DA99-8805-26A2-415F-315E3892096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230971" y="2599658"/>
            <a:ext cx="440581" cy="843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1C526CF-E4C9-3780-A051-675492C2CE0B}"/>
              </a:ext>
            </a:extLst>
          </p:cNvPr>
          <p:cNvCxnSpPr>
            <a:cxnSpLocks/>
          </p:cNvCxnSpPr>
          <p:nvPr/>
        </p:nvCxnSpPr>
        <p:spPr>
          <a:xfrm flipH="1">
            <a:off x="6132477" y="1527243"/>
            <a:ext cx="2" cy="598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CD1F412-2B2E-3947-F21F-092403A82907}"/>
              </a:ext>
            </a:extLst>
          </p:cNvPr>
          <p:cNvGrpSpPr/>
          <p:nvPr/>
        </p:nvGrpSpPr>
        <p:grpSpPr>
          <a:xfrm>
            <a:off x="2451370" y="2261565"/>
            <a:ext cx="1254868" cy="676187"/>
            <a:chOff x="2451370" y="2261565"/>
            <a:chExt cx="1254868" cy="676187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B8DBC3A-A7AB-F8BF-1F63-5152300215A2}"/>
                </a:ext>
              </a:extLst>
            </p:cNvPr>
            <p:cNvSpPr/>
            <p:nvPr/>
          </p:nvSpPr>
          <p:spPr>
            <a:xfrm>
              <a:off x="2451370" y="2261565"/>
              <a:ext cx="1254868" cy="6761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8B269ED-C5E5-158E-3C81-39373502EBD4}"/>
                </a:ext>
              </a:extLst>
            </p:cNvPr>
            <p:cNvSpPr txBox="1"/>
            <p:nvPr/>
          </p:nvSpPr>
          <p:spPr>
            <a:xfrm>
              <a:off x="2509736" y="2414992"/>
              <a:ext cx="113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导师姓名</a:t>
              </a:r>
            </a:p>
          </p:txBody>
        </p:sp>
      </p:grp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01730525-A9A8-348B-0059-90CD40B95392}"/>
              </a:ext>
            </a:extLst>
          </p:cNvPr>
          <p:cNvCxnSpPr>
            <a:cxnSpLocks/>
          </p:cNvCxnSpPr>
          <p:nvPr/>
        </p:nvCxnSpPr>
        <p:spPr>
          <a:xfrm flipH="1" flipV="1">
            <a:off x="3699752" y="2652967"/>
            <a:ext cx="630676" cy="605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4287FC63-4DFB-013D-7E71-641D189713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647872" y="3429000"/>
            <a:ext cx="682557" cy="546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CBF16B0-BDC0-CEE8-E781-FACEEE18F605}"/>
              </a:ext>
            </a:extLst>
          </p:cNvPr>
          <p:cNvGrpSpPr/>
          <p:nvPr/>
        </p:nvGrpSpPr>
        <p:grpSpPr>
          <a:xfrm>
            <a:off x="2470825" y="3791003"/>
            <a:ext cx="1254868" cy="676187"/>
            <a:chOff x="2451370" y="2261565"/>
            <a:chExt cx="1254868" cy="676187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159C16C-7747-9827-463C-514FEC1F9A5D}"/>
                </a:ext>
              </a:extLst>
            </p:cNvPr>
            <p:cNvSpPr/>
            <p:nvPr/>
          </p:nvSpPr>
          <p:spPr>
            <a:xfrm>
              <a:off x="2451370" y="2261565"/>
              <a:ext cx="1254868" cy="6761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320C522-5FAB-50E4-47EF-ABA661AFFF14}"/>
                </a:ext>
              </a:extLst>
            </p:cNvPr>
            <p:cNvSpPr txBox="1"/>
            <p:nvPr/>
          </p:nvSpPr>
          <p:spPr>
            <a:xfrm>
              <a:off x="2509736" y="2414992"/>
              <a:ext cx="1138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研究方向</a:t>
              </a:r>
            </a:p>
          </p:txBody>
        </p:sp>
      </p:grp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1C80AAC7-2467-8644-0CE1-FA8751859047}"/>
              </a:ext>
            </a:extLst>
          </p:cNvPr>
          <p:cNvCxnSpPr>
            <a:cxnSpLocks/>
          </p:cNvCxnSpPr>
          <p:nvPr/>
        </p:nvCxnSpPr>
        <p:spPr>
          <a:xfrm flipH="1">
            <a:off x="6052223" y="1527243"/>
            <a:ext cx="2" cy="598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FB57B0A-9AE1-28D9-6B13-39AC2B97DA8C}"/>
              </a:ext>
            </a:extLst>
          </p:cNvPr>
          <p:cNvCxnSpPr>
            <a:cxnSpLocks/>
          </p:cNvCxnSpPr>
          <p:nvPr/>
        </p:nvCxnSpPr>
        <p:spPr>
          <a:xfrm flipH="1">
            <a:off x="5507474" y="2599658"/>
            <a:ext cx="527728" cy="883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7AD4B032-9D2D-57C8-53A5-8B746262315B}"/>
              </a:ext>
            </a:extLst>
          </p:cNvPr>
          <p:cNvCxnSpPr>
            <a:cxnSpLocks/>
          </p:cNvCxnSpPr>
          <p:nvPr/>
        </p:nvCxnSpPr>
        <p:spPr>
          <a:xfrm>
            <a:off x="6278394" y="2587464"/>
            <a:ext cx="393157" cy="741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230A826-4FE2-12FB-D4A0-19488A39E151}"/>
              </a:ext>
            </a:extLst>
          </p:cNvPr>
          <p:cNvSpPr txBox="1"/>
          <p:nvPr/>
        </p:nvSpPr>
        <p:spPr>
          <a:xfrm>
            <a:off x="6278394" y="2134043"/>
            <a:ext cx="117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学生类别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58457A-5F0C-644D-88F5-7A1E39916B06}"/>
              </a:ext>
            </a:extLst>
          </p:cNvPr>
          <p:cNvSpPr txBox="1"/>
          <p:nvPr/>
        </p:nvSpPr>
        <p:spPr>
          <a:xfrm>
            <a:off x="5944087" y="2206533"/>
            <a:ext cx="46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6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2022-04-16T02:25:32Z</dcterms:created>
  <dcterms:modified xsi:type="dcterms:W3CDTF">2022-04-16T02:34:25Z</dcterms:modified>
</cp:coreProperties>
</file>