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5B31-D686-BE69-1186-12DBD856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197B-FF0A-4A76-A042-AD9B208F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CC88-AE7A-0970-6C31-F6299FF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075A-D79B-37E3-8090-3CFF8E0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524D-6D95-1B20-D779-1B9F8F6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BD42-B458-D0B1-DC61-FE18BF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F9864-BEAE-A462-F6BB-22156876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2419-F224-F060-4D0F-8E09002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1C6DC-7A2B-09D9-92FE-72D21D7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3888-A694-45DA-1FC3-EE2CAD3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1EF2-17D0-5B5D-1382-03004124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59AC6-CCB1-75A7-7354-DB0B8EC2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D97A-8AD8-2C6C-7883-28720C9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7E9F-E1B6-0428-361E-FAA7F7F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B8D4-B2B4-85F9-DD9D-8808066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627C-A624-9575-C6C3-73E02FB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3EC0-1850-614D-A508-CA23B7A5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5B5-B299-D344-F91B-95CBED9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156F6-A991-CD63-9117-9BECBCD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E4D-5018-7F3C-9B27-2ACE52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4515-27E5-07F1-3653-A2E66BF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8CECE-7C0A-F018-0BD6-47199D37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D272-B13B-7E9A-3DE9-9F2E1C2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76F-2A44-9D6B-B7CE-0800030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9063-951E-C414-78A7-D33B482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BC8E-6972-4C47-ECE1-98BB481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A4EF-331F-D9B0-CD98-31E4EC2A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F46B3-6223-AD43-B9EF-BD0A01B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EE36-5FC9-B06A-ED3B-4C78C65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DF7D-38B6-4008-0B3E-579AEA8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39FA4-66E6-E071-F7FB-5C58E47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4FB-AC11-B9D2-63C6-F01F7A0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F9AF-06CB-90C5-3B28-D02C651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9DC76-989D-73C7-2801-C34B7290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6D7C4-CDA0-5154-FCBA-BC1BDD4A3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15A4A-FA64-EEEE-746C-5DF3E05B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52757-D219-89EA-9DBC-E7A1705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80290-3930-4CCD-0826-82E97EF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CFD2C-0E16-B6B4-BCFC-488F1D4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CB53-49F5-789C-DDE8-4E47574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E5E2-ECA2-8378-E916-CA3ED8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5B037-A728-2DB0-0BF8-81479E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EF84D-83DF-F9E3-4FF9-0C106A1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80852-9883-0B32-5B9B-7A186B0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1EA5D-095D-89E2-4E0A-AE7489D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8254F-5028-981C-F2F9-5BCBAD6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DFDC-3F9F-04EC-48B4-5DEEF39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7147-9D15-7AF1-C995-3900052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F0DC7-3622-B13D-2C84-8F669D49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C631-4705-A933-EA92-4979684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5BED1-AC4C-DA1A-CAD6-F9DEDE2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C282-C50C-B58A-C7C2-1CC5CE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C6DA-01C3-F84C-5B3A-E4A6AAC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7450-5A98-7AF9-97E3-5A04CA5B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2ED0F-FFD4-849F-DA54-DCD4205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AF65D-C2D7-7B7C-0DB3-BFA62E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5F92-6A50-0D01-E327-6102224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CE128-D275-AC4E-4DB0-75CBBC1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ECB5-883F-F743-88E5-CD7EE5C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1C7D-2E5F-EDC1-8851-58334D29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BDEF0-09BB-E0B1-737C-694D09B9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FFD1-2B73-B208-FF14-F1A550E2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BE16-E15C-50FA-FA75-93F89EB3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41C99CC-436A-CFC2-AA45-1FCD482E5CDE}"/>
              </a:ext>
            </a:extLst>
          </p:cNvPr>
          <p:cNvGrpSpPr/>
          <p:nvPr/>
        </p:nvGrpSpPr>
        <p:grpSpPr>
          <a:xfrm>
            <a:off x="331876" y="305479"/>
            <a:ext cx="5891800" cy="2369879"/>
            <a:chOff x="297948" y="483379"/>
            <a:chExt cx="5086330" cy="236987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ECE59E-F459-9FD1-D5DF-DCCA49DD25C2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class Mediator{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protected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ArrayList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colleagues;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void register(Colleague colleague){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colleagues.add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(colleague);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abstract void operation();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12A4BA-D756-15D9-CA24-43E972CD877F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典型的抽象中介者类代码</a:t>
              </a:r>
            </a:p>
          </p:txBody>
        </p:sp>
      </p:grp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B48E10B-E378-45E5-B787-E980F1BD50D7}"/>
              </a:ext>
            </a:extLst>
          </p:cNvPr>
          <p:cNvCxnSpPr>
            <a:cxnSpLocks/>
          </p:cNvCxnSpPr>
          <p:nvPr/>
        </p:nvCxnSpPr>
        <p:spPr>
          <a:xfrm>
            <a:off x="4869951" y="325989"/>
            <a:ext cx="0" cy="51479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E5AD94A-1D4C-637E-8F9C-D04DC334E8AF}"/>
              </a:ext>
            </a:extLst>
          </p:cNvPr>
          <p:cNvGrpSpPr/>
          <p:nvPr/>
        </p:nvGrpSpPr>
        <p:grpSpPr>
          <a:xfrm>
            <a:off x="5064624" y="305479"/>
            <a:ext cx="5891800" cy="1938992"/>
            <a:chOff x="297948" y="483379"/>
            <a:chExt cx="5086330" cy="193899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E22CB97-CD14-9516-227D-B87B394857C3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ConcreteMediator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extends Mediator{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void operation(){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((Colleague)(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colleagues.get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(0))).method1();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8CBA3F-DE50-51CB-25EE-60E56893A354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典型的具体中介者类代码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5CB1CA8-DB75-2EE8-C5EE-A186DE1561F1}"/>
              </a:ext>
            </a:extLst>
          </p:cNvPr>
          <p:cNvGrpSpPr/>
          <p:nvPr/>
        </p:nvGrpSpPr>
        <p:grpSpPr>
          <a:xfrm>
            <a:off x="331876" y="2745866"/>
            <a:ext cx="5891800" cy="2800767"/>
            <a:chOff x="297948" y="483379"/>
            <a:chExt cx="5086330" cy="280076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1FC3910-4DC8-E4B8-E791-5D23D88BAFA0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class Colleague{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protected Mediator mediator;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Colleague(Mediator mediator){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this.mediator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=mediator;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abstract void method1();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abstract void method2();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DDEABD8-4243-BDEA-39B4-448AF997330E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典型的抽象同事类代码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81C4798-93AC-41C5-FB0E-8613C0374B02}"/>
              </a:ext>
            </a:extLst>
          </p:cNvPr>
          <p:cNvGrpSpPr/>
          <p:nvPr/>
        </p:nvGrpSpPr>
        <p:grpSpPr>
          <a:xfrm>
            <a:off x="5064624" y="2314979"/>
            <a:ext cx="5004046" cy="3231654"/>
            <a:chOff x="297948" y="483379"/>
            <a:chExt cx="5086330" cy="323165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662F5FE-D329-7775-37D0-7D64B6C5DFD9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ConcreteColleague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extends Colleague{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ConcreteColleague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(Mediator mediator){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super(mediator);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void method1(){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public void method2(){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mediator.operation1();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9D5B869-B1A8-02D0-885B-5255882F5C68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典型的具体同事类代码：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170</Words>
  <Application>Microsoft Macintosh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2023-01-18T08:00:07Z</dcterms:created>
  <dcterms:modified xsi:type="dcterms:W3CDTF">2023-01-19T13:00:54Z</dcterms:modified>
</cp:coreProperties>
</file>