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F02A-8508-7321-EDD3-6FF1697C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19031-FB77-6B15-1FBA-15FF09B70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71E01-6A2B-D92C-0330-8AAF7554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4DFD-E2A4-19A4-53EE-55ACEF3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5626-6C38-EB65-598E-55398FB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2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AC32-BA13-B519-F91D-A3B3AF49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9AF22-63DD-A4D1-8F54-4AAE27249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7E7A2-6B9A-8615-77D9-B382B12B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230A-37E9-9D28-CF13-111385DF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1A231-EA7A-1535-731D-C1701215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3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B8A56-A9F5-08A4-60AA-37DD4EA2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C1194-BA23-5B7E-C817-0989544F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204E5-92A0-EBA9-976C-5AD99D3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ADD8-85B9-B5ED-4D65-B3EBE403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F941C-DF5D-17D4-5BE4-7174B6D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2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DF61-CECA-8BC8-D189-860E6F0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8AD5C-D6E9-A107-3643-02E1B54D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FCD6B-7723-9DF2-E980-794F8A80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755D-3F64-BB6F-1897-ADBC3574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98DA-457E-A3E8-EBA2-8A3001A8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6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A081-70FF-D906-00FB-02E75146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0F327-0AC2-D3A6-5B59-0695E94A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926F0-007F-AEFF-5D2E-D5F22DB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C2419-CC2B-3CD6-8DC3-FCAAF8A7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9FAC-D613-458C-63AC-A7DDFD5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08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F46A-2515-FFFE-5879-9682727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58DBF-BBD0-71CD-AC29-F0B2DA38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0A9A7-1644-BB27-4889-4CFBC6FD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B69BA-C477-8C64-85B9-E3C59DF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B4CEC-16CC-F1C8-1D8E-8787087C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ED5CB-6C24-8C06-BCDD-949BA48D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F9D5B-90C0-E0A5-D959-D2C1998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61955-644B-27BA-F3FB-60465043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10803-64AA-F79F-8DCB-FBCD8DDF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91D21-619C-FF82-80C9-2734C1DC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97745-1BC7-2613-BB2B-5EA027966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B6042D-CA19-FCCD-7D36-62227EF4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C2F3D-EEE3-3B6D-093E-C54BFB78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33A0E-F965-296F-7925-4080A1A0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7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951B-4CEC-C7C8-7A17-210AB124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D576C-B509-56BE-B7DA-F41613D7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F90C9-8423-8771-4ECF-2C84CE7B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08DE1-1B15-74F5-BC11-C6C7958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BB9443-381E-30C8-5088-78711922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EA25D-DE2F-C6A2-B418-F824E284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BBDDE-F4AE-14EA-1056-7FCFCDC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A1FA-98D9-1EA1-9E0C-30FCE0B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7111-2789-7807-754D-55CD34B9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A8283-7275-6BD3-1695-A3C63441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8854C-970D-5303-BF28-837840B9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315FF-317B-1960-0B6A-478366BF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5273B-CFA5-47B6-9B80-5ACA2EC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9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24C4-0BC8-E079-4A59-C91A0F5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C193C-92F4-E9CC-98EF-533D22A7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4E0BF-9CC0-D284-055C-B369821E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3FE75-8F26-BEBD-6848-A4A2648B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1CCDB-EFB1-BE49-5A57-429228F1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0BC12-30ED-BBA1-2CC9-8D3EAF3C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F77EB-ED68-528F-9079-E1DC5CBA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7AEE9-8C0F-D8D1-B073-927741AE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47641-A75B-53DB-13F6-6ED7977AB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B1CC-EE7A-4A4B-B6CE-5B969251D8FC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28D8A-CA73-569C-6B4F-CDE011BA7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90E84-CC56-0547-4DBF-19778509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2D9EFD-9CA1-E0AF-E151-16133FA513D5}"/>
              </a:ext>
            </a:extLst>
          </p:cNvPr>
          <p:cNvSpPr txBox="1"/>
          <p:nvPr/>
        </p:nvSpPr>
        <p:spPr>
          <a:xfrm>
            <a:off x="1879332" y="1140681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B9BBE-7C1A-7A91-DC5C-2BDEE9B84447}"/>
              </a:ext>
            </a:extLst>
          </p:cNvPr>
          <p:cNvSpPr txBox="1"/>
          <p:nvPr/>
        </p:nvSpPr>
        <p:spPr>
          <a:xfrm>
            <a:off x="764583" y="2161249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534C9-E85C-71F0-D013-B96F4B2EF06F}"/>
              </a:ext>
            </a:extLst>
          </p:cNvPr>
          <p:cNvSpPr txBox="1"/>
          <p:nvPr/>
        </p:nvSpPr>
        <p:spPr>
          <a:xfrm>
            <a:off x="2326254" y="2176660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D8081E-7EB7-EBBA-B522-5EA9ADBD6527}"/>
              </a:ext>
            </a:extLst>
          </p:cNvPr>
          <p:cNvSpPr txBox="1"/>
          <p:nvPr/>
        </p:nvSpPr>
        <p:spPr>
          <a:xfrm>
            <a:off x="3646480" y="2191556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3B003A-1422-FD79-A5C0-AE1B68DE0124}"/>
              </a:ext>
            </a:extLst>
          </p:cNvPr>
          <p:cNvSpPr txBox="1"/>
          <p:nvPr/>
        </p:nvSpPr>
        <p:spPr>
          <a:xfrm>
            <a:off x="1355351" y="3085924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C7B3BC-5548-6973-3194-A4DD3E3345E2}"/>
              </a:ext>
            </a:extLst>
          </p:cNvPr>
          <p:cNvSpPr txBox="1"/>
          <p:nvPr/>
        </p:nvSpPr>
        <p:spPr>
          <a:xfrm>
            <a:off x="3085689" y="3095940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22E8AA-52A8-23D9-526A-DBB2F8C0C903}"/>
              </a:ext>
            </a:extLst>
          </p:cNvPr>
          <p:cNvSpPr txBox="1"/>
          <p:nvPr/>
        </p:nvSpPr>
        <p:spPr>
          <a:xfrm>
            <a:off x="3947852" y="3756313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F8BD03-0B35-B3F7-4EBE-AFDEB7F417A0}"/>
              </a:ext>
            </a:extLst>
          </p:cNvPr>
          <p:cNvSpPr txBox="1"/>
          <p:nvPr/>
        </p:nvSpPr>
        <p:spPr>
          <a:xfrm>
            <a:off x="1442662" y="4084241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C8B088-0135-79A3-9FAA-34BF59D8F0EC}"/>
              </a:ext>
            </a:extLst>
          </p:cNvPr>
          <p:cNvSpPr txBox="1"/>
          <p:nvPr/>
        </p:nvSpPr>
        <p:spPr>
          <a:xfrm>
            <a:off x="2831384" y="4092802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EAA1C-EBFC-2673-A812-5D5787FD7976}"/>
              </a:ext>
            </a:extLst>
          </p:cNvPr>
          <p:cNvSpPr txBox="1"/>
          <p:nvPr/>
        </p:nvSpPr>
        <p:spPr>
          <a:xfrm>
            <a:off x="9187652" y="1201725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744304-91E2-4D13-3550-EB78D801394D}"/>
              </a:ext>
            </a:extLst>
          </p:cNvPr>
          <p:cNvSpPr txBox="1"/>
          <p:nvPr/>
        </p:nvSpPr>
        <p:spPr>
          <a:xfrm>
            <a:off x="10173971" y="1581869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7F633A-2A87-BFB0-258B-02D001D3AD6A}"/>
              </a:ext>
            </a:extLst>
          </p:cNvPr>
          <p:cNvSpPr txBox="1"/>
          <p:nvPr/>
        </p:nvSpPr>
        <p:spPr>
          <a:xfrm>
            <a:off x="11036999" y="2316471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8B61E3-4BBE-2EA1-CE7B-2A764BA62D7E}"/>
              </a:ext>
            </a:extLst>
          </p:cNvPr>
          <p:cNvSpPr txBox="1"/>
          <p:nvPr/>
        </p:nvSpPr>
        <p:spPr>
          <a:xfrm>
            <a:off x="10358905" y="3020251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CD3ED7-C74B-27AB-5238-B4A3899C3E12}"/>
              </a:ext>
            </a:extLst>
          </p:cNvPr>
          <p:cNvSpPr txBox="1"/>
          <p:nvPr/>
        </p:nvSpPr>
        <p:spPr>
          <a:xfrm>
            <a:off x="9865746" y="3859318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6B45A5-6BEA-1129-FBB6-A36B33FB82B1}"/>
              </a:ext>
            </a:extLst>
          </p:cNvPr>
          <p:cNvSpPr txBox="1"/>
          <p:nvPr/>
        </p:nvSpPr>
        <p:spPr>
          <a:xfrm>
            <a:off x="8586613" y="3859318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FD7FAB-85D0-1FD6-0F70-3AFCF4B0CC20}"/>
              </a:ext>
            </a:extLst>
          </p:cNvPr>
          <p:cNvSpPr txBox="1"/>
          <p:nvPr/>
        </p:nvSpPr>
        <p:spPr>
          <a:xfrm>
            <a:off x="8107152" y="3020251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EAA006-945D-6867-799B-85978FDF7A1C}"/>
              </a:ext>
            </a:extLst>
          </p:cNvPr>
          <p:cNvSpPr txBox="1"/>
          <p:nvPr/>
        </p:nvSpPr>
        <p:spPr>
          <a:xfrm>
            <a:off x="7338304" y="2343869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EFA85-8DA3-6F75-0231-3AC575050CC5}"/>
              </a:ext>
            </a:extLst>
          </p:cNvPr>
          <p:cNvSpPr txBox="1"/>
          <p:nvPr/>
        </p:nvSpPr>
        <p:spPr>
          <a:xfrm>
            <a:off x="8100304" y="1628103"/>
            <a:ext cx="678094" cy="380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CFC912-43B4-2331-AC3C-896CC4C05999}"/>
              </a:ext>
            </a:extLst>
          </p:cNvPr>
          <p:cNvSpPr txBox="1"/>
          <p:nvPr/>
        </p:nvSpPr>
        <p:spPr>
          <a:xfrm>
            <a:off x="8941072" y="2328458"/>
            <a:ext cx="11712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Mediator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CB7E1B9-3289-8544-7D11-B1F7AE59284C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9526699" y="1581869"/>
            <a:ext cx="0" cy="746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6ED2A15-4F11-E110-A1C6-7B753F2048E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831499" y="1771941"/>
            <a:ext cx="342472" cy="54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0F845D9-CEC9-33E5-CCFC-A314D8B44BA8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>
            <a:off x="10112325" y="2506543"/>
            <a:ext cx="924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A448389-E6BF-09F1-CA7F-69117914B4F3}"/>
              </a:ext>
            </a:extLst>
          </p:cNvPr>
          <p:cNvCxnSpPr>
            <a:cxnSpLocks/>
          </p:cNvCxnSpPr>
          <p:nvPr/>
        </p:nvCxnSpPr>
        <p:spPr>
          <a:xfrm flipH="1">
            <a:off x="8016398" y="2540790"/>
            <a:ext cx="924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7244454-D673-E939-F23F-EE0B254B0A67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970201" y="2696099"/>
            <a:ext cx="388704" cy="514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84599A01-78DD-D9EF-3DDB-D9A2BE9BB20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802384" y="2715182"/>
            <a:ext cx="402409" cy="114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F1CB018-B05B-CE13-D689-93B04C2C32E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925660" y="2696099"/>
            <a:ext cx="402409" cy="1163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19873E3-E82D-2620-E893-4EB11FA31A5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785246" y="2696099"/>
            <a:ext cx="367298" cy="514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5283561-8480-13D6-1016-5E0E43983D3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778398" y="1818175"/>
            <a:ext cx="443501" cy="510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DC5E654F-65BA-32E5-F528-6AC21B824732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764584" y="1330753"/>
            <a:ext cx="1114749" cy="1020568"/>
          </a:xfrm>
          <a:prstGeom prst="bentConnector3">
            <a:avLst>
              <a:gd name="adj1" fmla="val 120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877D7715-E284-56C3-0677-BE7401D097F7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406686" y="3238337"/>
            <a:ext cx="1732920" cy="33903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888F7961-CBA3-9A25-9078-B7BD9BD6E5C2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1885307" y="3336797"/>
            <a:ext cx="1726070" cy="1660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10C0BF4A-8FC7-781F-5AD0-A631701DB79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557426" y="1330753"/>
            <a:ext cx="1428101" cy="86080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E547586D-B807-4395-9453-A9E1E193A558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3618394" y="2938832"/>
            <a:ext cx="1374685" cy="640419"/>
          </a:xfrm>
          <a:prstGeom prst="bentConnector4">
            <a:avLst>
              <a:gd name="adj1" fmla="val 43087"/>
              <a:gd name="adj2" fmla="val 1356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1BADA8CB-A361-F4C5-A497-912A3C9F856F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3509478" y="2381628"/>
            <a:ext cx="815096" cy="1901246"/>
          </a:xfrm>
          <a:prstGeom prst="bentConnector3">
            <a:avLst>
              <a:gd name="adj1" fmla="val -935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17F99D45-EA0D-80F9-B655-39179A127CD2}"/>
              </a:ext>
            </a:extLst>
          </p:cNvPr>
          <p:cNvCxnSpPr>
            <a:cxnSpLocks/>
          </p:cNvCxnSpPr>
          <p:nvPr/>
        </p:nvCxnSpPr>
        <p:spPr>
          <a:xfrm>
            <a:off x="1442677" y="2280587"/>
            <a:ext cx="8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3038C74-83AD-AD18-7F13-C1B6720803DB}"/>
              </a:ext>
            </a:extLst>
          </p:cNvPr>
          <p:cNvCxnSpPr>
            <a:cxnSpLocks/>
          </p:cNvCxnSpPr>
          <p:nvPr/>
        </p:nvCxnSpPr>
        <p:spPr>
          <a:xfrm>
            <a:off x="3004348" y="2294814"/>
            <a:ext cx="642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9DA2FB38-2B8B-D857-2778-E1490CA238E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694399" y="2467750"/>
            <a:ext cx="631855" cy="6181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118ECACF-D631-0536-21E7-2133889FE1F0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424736" y="2381628"/>
            <a:ext cx="221744" cy="71431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>
            <a:extLst>
              <a:ext uri="{FF2B5EF4-FFF2-40B4-BE49-F238E27FC236}">
                <a16:creationId xmlns:a16="http://schemas.microsoft.com/office/drawing/2014/main" id="{BA6CBA48-C91E-33F8-F0F2-F895B293A65E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2033445" y="3275996"/>
            <a:ext cx="87311" cy="998317"/>
          </a:xfrm>
          <a:prstGeom prst="bentConnector3">
            <a:avLst>
              <a:gd name="adj1" fmla="val -2618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F0476BF3-ACCC-6D72-A813-3C95A768693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451144" y="3449676"/>
            <a:ext cx="470301" cy="5231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FCD90FFF-0951-6D60-8926-84883E6AD4A3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rot="16200000" flipH="1" flipV="1">
            <a:off x="338192" y="2584198"/>
            <a:ext cx="3323704" cy="436670"/>
          </a:xfrm>
          <a:prstGeom prst="bentConnector5">
            <a:avLst>
              <a:gd name="adj1" fmla="val -6878"/>
              <a:gd name="adj2" fmla="val 437045"/>
              <a:gd name="adj3" fmla="val 106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右箭头 112">
            <a:extLst>
              <a:ext uri="{FF2B5EF4-FFF2-40B4-BE49-F238E27FC236}">
                <a16:creationId xmlns:a16="http://schemas.microsoft.com/office/drawing/2014/main" id="{88D16266-55B6-BC3C-F131-4B800C1C3777}"/>
              </a:ext>
            </a:extLst>
          </p:cNvPr>
          <p:cNvSpPr/>
          <p:nvPr/>
        </p:nvSpPr>
        <p:spPr>
          <a:xfrm>
            <a:off x="5435019" y="2381628"/>
            <a:ext cx="1623317" cy="838711"/>
          </a:xfrm>
          <a:prstGeom prst="rightArrow">
            <a:avLst>
              <a:gd name="adj1" fmla="val 50000"/>
              <a:gd name="adj2" fmla="val 6347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2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2023-01-19T12:41:39Z</dcterms:created>
  <dcterms:modified xsi:type="dcterms:W3CDTF">2023-01-19T12:54:08Z</dcterms:modified>
</cp:coreProperties>
</file>