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E122-C28D-3152-F839-51A931CA1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C6281-838D-53FF-54E4-F80984463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600D-A3E0-44A5-D6C1-2FE0E9FB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DAB14-EE3E-D52D-66A7-FEDB1C02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B83E-6FB4-3DC6-4714-577983E7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59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BB2A7-D548-CAF6-31FC-0D06C277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AE2C-7CB1-9753-6E71-9EA2542B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E4FD1-0890-19EA-7862-57E5D5CB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DEB10-2A94-22DF-88A2-F783209F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E915B-2486-1661-DBFA-D2154B60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5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8EE1F-CA2E-1656-F7D2-A32EE1AD5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A7B56-2693-A8A7-4063-F582993A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159EF-3E23-1368-0C17-D621743C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B0489-635D-A95D-8DE6-D238390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3901B-A3E9-6EBD-EE20-D249581C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4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E6E64-F8B1-38F3-94A3-C2F70ADA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52A57-0D2D-6065-C9A5-11F1F966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79934-B237-90E8-8318-DBFE2A2A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223A8-E455-4FB8-452C-008493B4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BAAC8-9470-AC78-7ED6-3EBD62C5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1AB0C-626A-D78F-E2A3-D514E62A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193D5-38A8-5375-4B11-04A3E3E9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CB74-A928-BE62-AD1B-433CC2AD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A904-ABA4-7C2C-7225-3761D343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E4697-5DF6-E43A-AF69-FBD75AA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1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EAA61-FB6E-37B0-02DA-1E722FCE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CB31-2E83-D895-F75C-BF51C29C3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DF8D9-23F7-1CB8-8349-89AB1D57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100D0-4CE9-6067-9845-D5787CC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9CF1B-29A0-E019-F9CB-8B4CD77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DED6E-37AD-D848-3356-51C38CC1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26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96E2B-A891-3EB3-7D21-E60556AA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1061F-DBA8-C46D-5251-0775E263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5EA43-9EAE-AB5E-81F8-CF7FAD31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AD5F4-1627-8BB8-7CC2-F3DFA26E1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495E6-E228-DD7E-9EE5-AE70A4C75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90C668-BF67-12BA-3E5E-1CFDB00E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54D919-3ADC-5F79-2559-44C8C123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0AD842-A3C5-0830-CA63-6F095BF0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96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9406-7558-DFAD-9270-1E4A024F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B67DB1-5A2B-EC0C-4434-7797AF44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C1A0D-9ADC-BA61-A201-9C365504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594C8-898B-965F-9114-69B36DF3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F4879-C2DD-94C0-8B92-5EB0EB36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BC398-F01B-3ECF-08B9-905117B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4AEA6-0055-1686-5A60-656882E0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34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8995A-1EC7-DD0A-DEE4-864C40A6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02BE-A949-54C1-60CF-15694BD3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1121D-33A9-08C3-32EE-309CD47D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386E9-4E02-082C-8EDC-3A314587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F3377-429A-5E00-658C-95AD577E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7050F-3963-1D9D-D474-D998723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9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FD98D-BC66-0F4A-5E4C-2E91D40C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D1F9CE-E8C7-34C7-500A-D940EB1CE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D822A-1AEF-9557-CFF3-9A49A0E6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1CE22-C211-9C95-3DF4-07891180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7B3BE-3E0D-B904-ABAD-87A4CCC1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55270-6048-3335-7012-3516D0D0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8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D13FF-C291-ACA5-AE78-00A2474B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10C6A-3D33-5A97-FA60-CEF4E238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D336F-A78F-985D-E07F-C5D546B76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8EAF-A461-0342-9589-137AB38F7A90}" type="datetimeFigureOut">
              <a:rPr kumimoji="1" lang="zh-CN" altLang="en-US" smtClean="0"/>
              <a:t>2023/1/26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2A9BA-37BD-B88A-4DAC-96DD4D71E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487DD-D1A6-8374-8B0D-00F8C3093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9BCE-1DF0-B643-9D40-0CE3D0BB6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44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37AA58-E722-F1DE-A406-D636FF96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4" y="1882013"/>
            <a:ext cx="2825840" cy="24874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403169-8F99-62D6-ED77-ACE1B9D62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86" t="45812" b="41479"/>
          <a:stretch/>
        </p:blipFill>
        <p:spPr>
          <a:xfrm>
            <a:off x="1120087" y="3035565"/>
            <a:ext cx="783137" cy="31610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A75EC1F-6983-864D-7F44-C03059E2C098}"/>
              </a:ext>
            </a:extLst>
          </p:cNvPr>
          <p:cNvGrpSpPr/>
          <p:nvPr/>
        </p:nvGrpSpPr>
        <p:grpSpPr>
          <a:xfrm>
            <a:off x="4263775" y="1543459"/>
            <a:ext cx="5891800" cy="3447097"/>
            <a:chOff x="297948" y="483379"/>
            <a:chExt cx="5086330" cy="34470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99DF75C-6520-5B10-218D-58179C8E2214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Proxy implements Subject{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private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RealSubject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realSubject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RealSubject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preRequest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......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request(){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preRequest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realSubject.request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postRequest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postRequest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......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998621-40E1-1816-36B0-2DDB28C05F48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典型的代理类实现代码：</a:t>
              </a:r>
              <a:endParaRPr kumimoji="1" lang="zh-CN" altLang="en-US" sz="1600" b="1" dirty="0">
                <a:latin typeface="CMU Typewriter Text" panose="02000609000000000000" pitchFamily="49" charset="0"/>
                <a:ea typeface="SimHei" panose="02010609060101010101" pitchFamily="49" charset="-122"/>
                <a:cs typeface="CMU Typewriter Tex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67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2023-01-26T11:49:45Z</dcterms:created>
  <dcterms:modified xsi:type="dcterms:W3CDTF">2023-01-26T11:55:29Z</dcterms:modified>
</cp:coreProperties>
</file>