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CD33-1445-5182-7F44-2FD104E5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E3EAAE-47F9-CAE3-D950-071F9CAAF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824E1-63DA-E2E8-D9B9-96EB612B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DDB4A-35F5-2489-BFC5-370E46EF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05670-A8A3-1DE7-F079-6EA1B153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E830-9C82-FB58-D7B1-34BE9A03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966C4-8DD1-08E6-645B-11120BDFF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27814-0CF9-C4E1-6914-51CC6339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AB430-E3E1-E865-5457-88379807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AB21B-31DD-C3A3-D6D1-375B32F7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9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E8A13D-61E2-97A2-0779-BE4E4CFA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99476-16CD-9E47-D84A-760C8E84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CF2FF-5D2B-CFE3-00B3-2CC14F89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D546C-46B2-1B92-B4E1-9193EECC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79C7F-50C3-D860-5B6A-E48AC42D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42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2812C-D417-EFA8-7050-75962950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6A6AB-01E0-062C-6E7A-52112DFA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CDFB8-10C4-439D-5F6E-E00C1D43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89765-E535-8C12-EF17-9EE90F88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87AFE-5F32-7D2E-6110-DA66AC1A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68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F450A-B316-81C2-50DD-EF7B2800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2EBD6-2FF2-FAA0-1E08-ECD4F47C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5C52F-9F0D-A52A-F93F-32845189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0C54-15BB-9AAE-E189-4C68DC34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FD204-9C24-3D35-99C9-FA6DC807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8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CDBC-E0DE-573B-5CF6-B85D146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400EE-2441-A2C7-9C8F-C59FB91D6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10B908-1B3B-0971-2F39-A05BE7477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E9A0C-DDF7-5C6B-43A0-DA8B55CC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C77AE-3F57-DB01-5A4B-CA849188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EA005-6220-375C-2F13-2C914F10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0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578F-C1F2-D856-4868-DA1E7A98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3E917-82FE-BE51-2EF2-AC77B55E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AEBCA-28D5-97CA-9B6B-A1D67A6D4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1720B-3E4C-4923-346D-4772C66DB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B7F8F-388F-957C-35FB-98CCD2B7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2BD758-83FE-9459-0630-A99AB963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968C8E-2BAC-D0D7-0520-35D57845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52291-AAA4-A056-D3D1-81F5135C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80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33C2A-B4B9-7A97-DADA-E6375F1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09790A-B4C5-10C5-13E8-0FD955E0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3E482-EA6D-98CE-1535-7038342A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506A48-9581-C81A-7566-B9B3A69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89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031657-25BE-B1F4-9437-0BF954CF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9AB600-D739-3027-C6E1-9C3C3EF0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0CC798-37C1-1034-7E38-259C99AF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5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DF92-3F20-9D4F-CE2F-09E474A6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6A1CD-F046-27D4-ABFB-948CE0C4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D2C8-181A-F07A-CC4C-C6881F94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FB70E-07EB-63B0-98B4-B2FBCE8C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1445B-F337-F270-2932-5E176C5F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243CE-BA56-3DF8-1ADD-5E82A497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9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24285-DC91-62E7-2A79-F153D3EE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8B521F-294E-B101-C297-43EE2EDE2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6E955-773B-6E3F-156B-D193C7D55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AA25BD-CBD3-394B-C209-526C777F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922F9-ABEA-DFC7-A0FD-559AACFD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447ED-2875-6184-712E-1185D7A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7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C3414D-FAAF-4791-37CB-D5BB55C5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680C1-8F4F-E3D0-C77F-B80D1332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2FB5B-68F5-47BF-3B32-21E0E8D0C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997A-33F5-0941-9AF9-0421FC917A80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CCA0C-B54F-5CDB-9B66-0E6081FC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DA6CC-279E-4337-BEC3-13E18FEF7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E238-6E38-9A42-A7E2-6E8095735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32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36664C-7051-3070-1866-F44144486AC8}"/>
              </a:ext>
            </a:extLst>
          </p:cNvPr>
          <p:cNvSpPr txBox="1"/>
          <p:nvPr/>
        </p:nvSpPr>
        <p:spPr>
          <a:xfrm>
            <a:off x="751163" y="1815940"/>
            <a:ext cx="4824663" cy="181588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void DoSomething(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SOME_TYPE *pointer 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...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) {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// check parameters passed in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</a:t>
            </a:r>
            <a:r>
              <a:rPr lang="en" altLang="zh-CN" sz="1400" dirty="0" err="1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CheckPointer</a:t>
            </a:r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(pointer); </a:t>
            </a:r>
            <a:endParaRPr lang="zh-CN" altLang="en-US" sz="1400" dirty="0">
              <a:solidFill>
                <a:srgbClr val="070707"/>
              </a:solidFill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...</a:t>
            </a:r>
          </a:p>
          <a:p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sz="1400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946D33-3809-8B84-DCC8-73EE168A0420}"/>
              </a:ext>
            </a:extLst>
          </p:cNvPr>
          <p:cNvSpPr txBox="1"/>
          <p:nvPr/>
        </p:nvSpPr>
        <p:spPr>
          <a:xfrm>
            <a:off x="5599417" y="1364826"/>
            <a:ext cx="5914489" cy="181588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// 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在开发阶段检查指针的子程序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void </a:t>
            </a:r>
            <a:r>
              <a:rPr lang="en" altLang="zh-CN" sz="1400" dirty="0" err="1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CheckPointer</a:t>
            </a:r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(void *pointer) {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// 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执行第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1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项检查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——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可能是检查它不为</a:t>
            </a:r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NULL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// 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执行第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2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项检查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——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可能是检查它的地址是合法的</a:t>
            </a:r>
          </a:p>
          <a:p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// 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执行第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3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项检查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——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可能是检查它所指向的数据完好无损</a:t>
            </a:r>
          </a:p>
          <a:p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...</a:t>
            </a:r>
          </a:p>
          <a:p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// 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执行第</a:t>
            </a:r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n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项检查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——……</a:t>
            </a:r>
          </a:p>
          <a:p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908ECE-3F74-B866-2342-4DE26E00892B}"/>
              </a:ext>
            </a:extLst>
          </p:cNvPr>
          <p:cNvSpPr txBox="1"/>
          <p:nvPr/>
        </p:nvSpPr>
        <p:spPr>
          <a:xfrm>
            <a:off x="5599416" y="3226154"/>
            <a:ext cx="5914489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// </a:t>
            </a:r>
            <a:r>
              <a:rPr lang="zh-CN" altLang="en-US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在产品代码中检查指针的子程序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void </a:t>
            </a:r>
            <a:r>
              <a:rPr lang="en" altLang="zh-CN" sz="1400" dirty="0" err="1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CheckPointer</a:t>
            </a:r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(void *pointer) {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// no code, just return to caller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sz="1400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2" name="左弧形箭头 1">
            <a:extLst>
              <a:ext uri="{FF2B5EF4-FFF2-40B4-BE49-F238E27FC236}">
                <a16:creationId xmlns:a16="http://schemas.microsoft.com/office/drawing/2014/main" id="{C1C6276C-FAAE-C613-995A-91129535AB69}"/>
              </a:ext>
            </a:extLst>
          </p:cNvPr>
          <p:cNvSpPr/>
          <p:nvPr/>
        </p:nvSpPr>
        <p:spPr>
          <a:xfrm>
            <a:off x="10376899" y="2190574"/>
            <a:ext cx="523982" cy="1530849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F6CAD8-70FD-A0BE-2FCF-06F23EB35AAD}"/>
              </a:ext>
            </a:extLst>
          </p:cNvPr>
          <p:cNvSpPr txBox="1"/>
          <p:nvPr/>
        </p:nvSpPr>
        <p:spPr>
          <a:xfrm>
            <a:off x="3106604" y="1815940"/>
            <a:ext cx="2469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在开发阶段，</a:t>
            </a:r>
            <a:r>
              <a:rPr kumimoji="1" lang="en" altLang="zh-CN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CheckPointer</a:t>
            </a:r>
            <a:r>
              <a:rPr kumimoji="1" lang="en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() 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子程序会对传入的指针进行</a:t>
            </a:r>
          </a:p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全面检查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82FEBB-A44B-2DF0-DE13-1A551D37AB7D}"/>
              </a:ext>
            </a:extLst>
          </p:cNvPr>
          <p:cNvSpPr txBox="1"/>
          <p:nvPr/>
        </p:nvSpPr>
        <p:spPr>
          <a:xfrm>
            <a:off x="2018309" y="3346789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70707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这行代码将调用检查指针的子程序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08AAF94-D31F-07B7-E003-0754D1082436}"/>
              </a:ext>
            </a:extLst>
          </p:cNvPr>
          <p:cNvCxnSpPr>
            <a:cxnSpLocks/>
          </p:cNvCxnSpPr>
          <p:nvPr/>
        </p:nvCxnSpPr>
        <p:spPr>
          <a:xfrm>
            <a:off x="2018309" y="3139127"/>
            <a:ext cx="267127" cy="207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4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160</Words>
  <Application>Microsoft Macintosh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2023-01-27T07:47:43Z</dcterms:created>
  <dcterms:modified xsi:type="dcterms:W3CDTF">2023-01-27T11:40:43Z</dcterms:modified>
</cp:coreProperties>
</file>