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162D9-82FB-F4F4-7BB7-E0230E98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8847C1-E0CB-772B-AF06-9866B67A1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1D53D-0E4C-0EE2-F18D-3260AE87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4BB59-D82F-2490-AE4B-D3B91107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E8B12-AB75-7D9C-70AB-B822DF9F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13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52843-DA21-077B-ECAB-2FF3E7E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922BE-60AC-E2FB-AD50-E12A83AE3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85B22-6F39-2E1D-920F-042D0274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1DD9B-252F-146C-84DB-AEFA0BBD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FB355-3F49-5B9C-039C-A92C8D6A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3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0BF9E5-D4B3-7D87-D28E-89F1AF36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DCE731-FF19-F093-1C59-E5FEC627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6AC4A-DEE1-B3C1-C19F-95D2F438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60107-46AF-BE2B-C064-D0051661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BF2A0-9CD7-C26C-5803-E5FC3182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75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BC9AD-D73C-DDE4-6144-C94F507B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83241-0C2D-DDF2-5FA9-89E62527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C952-D62B-3ECF-FD1E-516D5CB3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592DE-9A18-0E4B-1EA2-998359DF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2CBF3-A87E-794F-BCE6-3C6C4B93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77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74BE6-8079-7148-D7CF-7981D739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EC0D5-A855-12B7-1F80-A2E5CFA32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81A0D-AED1-C621-D4F4-E1CE78CD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1A2ED-12E7-1C79-949E-883D4AE8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B7C58-978D-8811-43B2-D3D478F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FF8-8614-5D39-5FF0-0014D395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A56B3-4344-9E7D-8993-C8D6ABD98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3DE21-A671-E61C-1C3F-3DE2BC0D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D6256-A2CF-4793-D6E2-3F19C759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2034D-8237-E840-8ADE-7EE5D959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B1E9B-1AC2-2BBC-EA44-67D8DD84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96B21-3552-D41A-38FA-23A6C62D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736C8-DE9F-3D1F-A978-D7D0C02E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6BDF5-D8DA-57F6-C043-D00F8554D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A3447C-C48B-9B54-BBCA-B07433B30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DBF60-34F7-F3BE-9F60-B10B26113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2647D-B648-5E7B-1255-323482E8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EE64C7-6A01-B1AC-A58F-E31EA715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474990-CA86-2163-3AD3-BEEE4BFF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1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1ADC-8BB7-FADC-571F-98038A14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33A19-08D1-C856-A2D2-2FC1EC7C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27D409-BF61-73FA-F982-58FB3308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C469B-EF8A-5ED8-A0F8-0E0C2601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61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0865FF-8CAA-DFB1-A370-BA52C0F6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DDD30-DBAD-99DB-56F1-CEC01860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18C02-2EE1-5FA3-92B2-532B7812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12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FEDE-20F5-4580-45C9-52796AB7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CF54A-0B28-5B6D-8629-69DC90D0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4497F-20F1-F56C-EAC3-19121ECE4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64237-00BF-A2E9-D0B3-BC06FA36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6A105-BB21-39F4-8B52-386CF14D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86F31-EE7E-B7A1-2CA0-35925842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50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66BF2-A5E0-92DE-200B-889709BB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83882-5C1F-60B9-CB64-9FDA57EE7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624F0-72D8-06F0-451D-30FF673A0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C421D-44BF-8249-E955-D4C22EAC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47644-84A9-8766-21B7-98C126E1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4C3F0-A2CF-7445-DA24-E6A24B24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3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37413A-62B1-8590-72B4-B4F2A423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CB496-09E9-1CC2-EDA3-5FE43F2B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85B30-0D55-26D9-DF45-E31B7CF54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F7B14-635B-7044-B416-9D80FFEC70F6}" type="datetimeFigureOut">
              <a:rPr kumimoji="1" lang="zh-CN" altLang="en-US" smtClean="0"/>
              <a:t>2023/1/15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B9670-8147-3C66-C8C9-7AE829458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3FF93-8B52-281B-9BFC-C8FCB852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0B9C-B270-FD43-ACAD-76607F8348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75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展台">
            <a:extLst>
              <a:ext uri="{FF2B5EF4-FFF2-40B4-BE49-F238E27FC236}">
                <a16:creationId xmlns:a16="http://schemas.microsoft.com/office/drawing/2014/main" id="{64283114-7FE1-FA6C-3E83-1B4EBB2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5" y="2567336"/>
            <a:ext cx="2912076" cy="2912076"/>
          </a:xfrm>
          <a:prstGeom prst="rect">
            <a:avLst/>
          </a:prstGeom>
        </p:spPr>
      </p:pic>
      <p:pic>
        <p:nvPicPr>
          <p:cNvPr id="7" name="图形 6" descr="男性形象">
            <a:extLst>
              <a:ext uri="{FF2B5EF4-FFF2-40B4-BE49-F238E27FC236}">
                <a16:creationId xmlns:a16="http://schemas.microsoft.com/office/drawing/2014/main" id="{93AA06EC-1279-C695-CE08-F47822746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5409" y="3623168"/>
            <a:ext cx="914400" cy="914400"/>
          </a:xfrm>
          <a:prstGeom prst="rect">
            <a:avLst/>
          </a:prstGeom>
        </p:spPr>
      </p:pic>
      <p:pic>
        <p:nvPicPr>
          <p:cNvPr id="9" name="图形 8" descr="女性形象">
            <a:extLst>
              <a:ext uri="{FF2B5EF4-FFF2-40B4-BE49-F238E27FC236}">
                <a16:creationId xmlns:a16="http://schemas.microsoft.com/office/drawing/2014/main" id="{5906D7AC-3203-6835-CA53-71D93F97F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8357" y="3623168"/>
            <a:ext cx="914400" cy="914400"/>
          </a:xfrm>
          <a:prstGeom prst="rect">
            <a:avLst/>
          </a:prstGeom>
        </p:spPr>
      </p:pic>
      <p:sp>
        <p:nvSpPr>
          <p:cNvPr id="15" name="云形标注 14">
            <a:extLst>
              <a:ext uri="{FF2B5EF4-FFF2-40B4-BE49-F238E27FC236}">
                <a16:creationId xmlns:a16="http://schemas.microsoft.com/office/drawing/2014/main" id="{967DA679-674A-6226-4591-86956228880B}"/>
              </a:ext>
            </a:extLst>
          </p:cNvPr>
          <p:cNvSpPr/>
          <p:nvPr/>
        </p:nvSpPr>
        <p:spPr>
          <a:xfrm>
            <a:off x="6883685" y="630392"/>
            <a:ext cx="4397340" cy="2798608"/>
          </a:xfrm>
          <a:prstGeom prst="cloudCallout">
            <a:avLst>
              <a:gd name="adj1" fmla="val -29744"/>
              <a:gd name="adj2" fmla="val 5741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我要一份涂了奶酪</a:t>
            </a:r>
            <a:r>
              <a:rPr lang="zh-CN" altLang="en-US" sz="1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果酱的白面包、加了香草冰淇淋的巧克力汽水、夹了培根的火烤起司三明治、金枪鱼色拉吐司、香蕉船（有冰淇淋和香蕉片）、一杯加了奶精和两块糖的咖啡⋯⋯哦⋯⋯还有一个烧烤汉堡！</a:t>
            </a:r>
          </a:p>
        </p:txBody>
      </p:sp>
      <p:sp>
        <p:nvSpPr>
          <p:cNvPr id="19" name="云形标注 18">
            <a:extLst>
              <a:ext uri="{FF2B5EF4-FFF2-40B4-BE49-F238E27FC236}">
                <a16:creationId xmlns:a16="http://schemas.microsoft.com/office/drawing/2014/main" id="{1908ADBC-5692-71F9-0E6B-D1CC87CC5CA4}"/>
              </a:ext>
            </a:extLst>
          </p:cNvPr>
          <p:cNvSpPr/>
          <p:nvPr/>
        </p:nvSpPr>
        <p:spPr>
          <a:xfrm>
            <a:off x="588865" y="1419686"/>
            <a:ext cx="3249180" cy="2184786"/>
          </a:xfrm>
          <a:prstGeom prst="cloudCallout">
            <a:avLst>
              <a:gd name="adj1" fmla="val 15007"/>
              <a:gd name="adj2" fmla="val 564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给我一份</a:t>
            </a:r>
            <a:r>
              <a:rPr lang="en" altLang="zh-CN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C.J</a:t>
            </a:r>
            <a:r>
              <a:rPr lang="en-US" altLang="zh-CN" sz="1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怀特，一个黑与白，一份杰克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班尼，一份</a:t>
            </a:r>
            <a:r>
              <a:rPr lang="en" altLang="zh-CN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Radio</a:t>
            </a:r>
            <a:r>
              <a:rPr lang="zh-CN" altLang="en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一份主厨船，一个普通咖啡，还有给我烧一个！</a:t>
            </a:r>
          </a:p>
        </p:txBody>
      </p:sp>
    </p:spTree>
    <p:extLst>
      <p:ext uri="{BB962C8B-B14F-4D97-AF65-F5344CB8AC3E}">
        <p14:creationId xmlns:p14="http://schemas.microsoft.com/office/powerpoint/2010/main" val="249040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2023-01-15T10:54:47Z</dcterms:created>
  <dcterms:modified xsi:type="dcterms:W3CDTF">2023-01-15T11:09:15Z</dcterms:modified>
</cp:coreProperties>
</file>