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7" d="100"/>
          <a:sy n="127" d="100"/>
        </p:scale>
        <p:origin x="5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F02A-8508-7321-EDD3-6FF1697C8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219031-FB77-6B15-1FBA-15FF09B70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71E01-6A2B-D92C-0330-8AAF7554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74DFD-E2A4-19A4-53EE-55ACEF3F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D5626-6C38-EB65-598E-55398FB4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2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6AC32-BA13-B519-F91D-A3B3AF49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59AF22-63DD-A4D1-8F54-4AAE27249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7E7A2-6B9A-8615-77D9-B382B12B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B230A-37E9-9D28-CF13-111385DF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1A231-EA7A-1535-731D-C1701215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53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9B8A56-A9F5-08A4-60AA-37DD4EA27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EC1194-BA23-5B7E-C817-0989544F0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204E5-92A0-EBA9-976C-5AD99D3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8ADD8-85B9-B5ED-4D65-B3EBE403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F941C-DF5D-17D4-5BE4-7174B6D9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24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7DF61-CECA-8BC8-D189-860E6F01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8AD5C-D6E9-A107-3643-02E1B54D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FCD6B-7723-9DF2-E980-794F8A80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0755D-3F64-BB6F-1897-ADBC3574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F98DA-457E-A3E8-EBA2-8A3001A8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965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FA081-70FF-D906-00FB-02E75146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0F327-0AC2-D3A6-5B59-0695E94AD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926F0-007F-AEFF-5D2E-D5F22DBD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C2419-CC2B-3CD6-8DC3-FCAAF8A7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89FAC-D613-458C-63AC-A7DDFD56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08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7F46A-2515-FFFE-5879-96827271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58DBF-BBD0-71CD-AC29-F0B2DA381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30A9A7-1644-BB27-4889-4CFBC6FD0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B69BA-C477-8C64-85B9-E3C59DF6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B4CEC-16CC-F1C8-1D8E-8787087C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ED5CB-6C24-8C06-BCDD-949BA48D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80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F9D5B-90C0-E0A5-D959-D2C1998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61955-644B-27BA-F3FB-60465043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10803-64AA-F79F-8DCB-FBCD8DDFD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491D21-619C-FF82-80C9-2734C1DC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897745-1BC7-2613-BB2B-5EA027966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B6042D-CA19-FCCD-7D36-62227EF4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4C2F3D-EEE3-3B6D-093E-C54BFB78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33A0E-F965-296F-7925-4080A1A0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79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8951B-4CEC-C7C8-7A17-210AB124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4D576C-B509-56BE-B7DA-F41613D7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4F90C9-8423-8771-4ECF-2C84CE7B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08DE1-1B15-74F5-BC11-C6C7958D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8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BB9443-381E-30C8-5088-78711922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9EA25D-DE2F-C6A2-B418-F824E284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9BBDDE-F4AE-14EA-1056-7FCFCDCB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32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8A1FA-98D9-1EA1-9E0C-30FCE0BD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D7111-2789-7807-754D-55CD34B9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A8283-7275-6BD3-1695-A3C634415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8854C-970D-5303-BF28-837840B9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315FF-317B-1960-0B6A-478366BF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5273B-CFA5-47B6-9B80-5ACA2EC4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94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224C4-0BC8-E079-4A59-C91A0F5B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3C193C-92F4-E9CC-98EF-533D22A7F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04E0BF-9CC0-D284-055C-B369821EB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3FE75-8F26-BEBD-6848-A4A2648B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1CC-EE7A-4A4B-B6CE-5B969251D8FC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1CCDB-EFB1-BE49-5A57-429228F1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0BC12-30ED-BBA1-2CC9-8D3EAF3C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6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FF77EB-ED68-528F-9079-E1DC5CBA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7AEE9-8C0F-D8D1-B073-927741AE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47641-A75B-53DB-13F6-6ED7977AB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B1CC-EE7A-4A4B-B6CE-5B969251D8FC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28D8A-CA73-569C-6B4F-CDE011BA7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90E84-CC56-0547-4DBF-197785093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6FCB2-548E-3C47-A696-7D12961E12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39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>
            <a:extLst>
              <a:ext uri="{FF2B5EF4-FFF2-40B4-BE49-F238E27FC236}">
                <a16:creationId xmlns:a16="http://schemas.microsoft.com/office/drawing/2014/main" id="{EFD2E8EE-EFFB-D6B8-5133-BC9FC0A0993D}"/>
              </a:ext>
            </a:extLst>
          </p:cNvPr>
          <p:cNvSpPr txBox="1"/>
          <p:nvPr/>
        </p:nvSpPr>
        <p:spPr>
          <a:xfrm>
            <a:off x="2796857" y="1205730"/>
            <a:ext cx="870748" cy="3393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7B40D1-994D-4110-8AED-AEAAC0F9820A}"/>
              </a:ext>
            </a:extLst>
          </p:cNvPr>
          <p:cNvSpPr/>
          <p:nvPr/>
        </p:nvSpPr>
        <p:spPr>
          <a:xfrm>
            <a:off x="7626086" y="2653300"/>
            <a:ext cx="3895838" cy="20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3EAA1C-EBFC-2673-A812-5D5787FD7976}"/>
              </a:ext>
            </a:extLst>
          </p:cNvPr>
          <p:cNvSpPr txBox="1"/>
          <p:nvPr/>
        </p:nvSpPr>
        <p:spPr>
          <a:xfrm>
            <a:off x="9187652" y="1201725"/>
            <a:ext cx="870748" cy="3393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3" name="右箭头 112">
            <a:extLst>
              <a:ext uri="{FF2B5EF4-FFF2-40B4-BE49-F238E27FC236}">
                <a16:creationId xmlns:a16="http://schemas.microsoft.com/office/drawing/2014/main" id="{88D16266-55B6-BC3C-F131-4B800C1C3777}"/>
              </a:ext>
            </a:extLst>
          </p:cNvPr>
          <p:cNvSpPr/>
          <p:nvPr/>
        </p:nvSpPr>
        <p:spPr>
          <a:xfrm>
            <a:off x="5567836" y="2703815"/>
            <a:ext cx="1623317" cy="838711"/>
          </a:xfrm>
          <a:prstGeom prst="rightArrow">
            <a:avLst>
              <a:gd name="adj1" fmla="val 50000"/>
              <a:gd name="adj2" fmla="val 6347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D40EB05-D7BB-BE9D-6A39-29C60C03931B}"/>
              </a:ext>
            </a:extLst>
          </p:cNvPr>
          <p:cNvSpPr txBox="1"/>
          <p:nvPr/>
        </p:nvSpPr>
        <p:spPr>
          <a:xfrm>
            <a:off x="7675638" y="1816463"/>
            <a:ext cx="870748" cy="3393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ED465AC-0073-1727-7893-837EC2EAB754}"/>
              </a:ext>
            </a:extLst>
          </p:cNvPr>
          <p:cNvSpPr txBox="1"/>
          <p:nvPr/>
        </p:nvSpPr>
        <p:spPr>
          <a:xfrm>
            <a:off x="10531854" y="1816463"/>
            <a:ext cx="870748" cy="3393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A93F72D-421A-2B48-0C19-1F7DDEA3C969}"/>
              </a:ext>
            </a:extLst>
          </p:cNvPr>
          <p:cNvSpPr txBox="1"/>
          <p:nvPr/>
        </p:nvSpPr>
        <p:spPr>
          <a:xfrm>
            <a:off x="9187652" y="2204985"/>
            <a:ext cx="870748" cy="3231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dirty="0">
                <a:latin typeface="PingFang SC" panose="020B0400000000000000" pitchFamily="34" charset="-122"/>
                <a:ea typeface="PingFang SC" panose="020B0400000000000000" pitchFamily="34" charset="-122"/>
              </a:rPr>
              <a:t>Facade</a:t>
            </a:r>
            <a:endParaRPr kumimoji="1" lang="zh-CN" altLang="en-US" sz="1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F38AFFD-6B12-EE1D-B198-57F2E3040C81}"/>
              </a:ext>
            </a:extLst>
          </p:cNvPr>
          <p:cNvSpPr txBox="1"/>
          <p:nvPr/>
        </p:nvSpPr>
        <p:spPr>
          <a:xfrm>
            <a:off x="7818633" y="3429000"/>
            <a:ext cx="369869" cy="372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0DEDEBE-69DE-7B70-D3F1-9E79F5E19C23}"/>
              </a:ext>
            </a:extLst>
          </p:cNvPr>
          <p:cNvSpPr txBox="1"/>
          <p:nvPr/>
        </p:nvSpPr>
        <p:spPr>
          <a:xfrm>
            <a:off x="9013472" y="2800013"/>
            <a:ext cx="369869" cy="372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13F37AD-C688-E4BD-D286-AC8765358198}"/>
              </a:ext>
            </a:extLst>
          </p:cNvPr>
          <p:cNvSpPr txBox="1"/>
          <p:nvPr/>
        </p:nvSpPr>
        <p:spPr>
          <a:xfrm>
            <a:off x="10346919" y="2923854"/>
            <a:ext cx="369869" cy="372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0840C1F-B9D3-37FB-50E7-E540248EF77C}"/>
              </a:ext>
            </a:extLst>
          </p:cNvPr>
          <p:cNvSpPr txBox="1"/>
          <p:nvPr/>
        </p:nvSpPr>
        <p:spPr>
          <a:xfrm>
            <a:off x="8361451" y="3930722"/>
            <a:ext cx="369869" cy="372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3B26554-65E8-B0E2-4ED9-1BD31391AB33}"/>
              </a:ext>
            </a:extLst>
          </p:cNvPr>
          <p:cNvSpPr txBox="1"/>
          <p:nvPr/>
        </p:nvSpPr>
        <p:spPr>
          <a:xfrm>
            <a:off x="9389071" y="3476090"/>
            <a:ext cx="369869" cy="372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5E091A9-6239-6992-951F-ADBB9D01C1FD}"/>
              </a:ext>
            </a:extLst>
          </p:cNvPr>
          <p:cNvSpPr txBox="1"/>
          <p:nvPr/>
        </p:nvSpPr>
        <p:spPr>
          <a:xfrm>
            <a:off x="10967228" y="3476090"/>
            <a:ext cx="369869" cy="372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97ACAFD-B007-6356-C875-3A70BC09DC85}"/>
              </a:ext>
            </a:extLst>
          </p:cNvPr>
          <p:cNvSpPr txBox="1"/>
          <p:nvPr/>
        </p:nvSpPr>
        <p:spPr>
          <a:xfrm>
            <a:off x="10058400" y="4208124"/>
            <a:ext cx="369869" cy="372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7B2FC55-6E1F-49A0-57C8-24E6BF1EAC58}"/>
              </a:ext>
            </a:extLst>
          </p:cNvPr>
          <p:cNvSpPr txBox="1"/>
          <p:nvPr/>
        </p:nvSpPr>
        <p:spPr>
          <a:xfrm>
            <a:off x="1286618" y="1816463"/>
            <a:ext cx="870748" cy="3393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383D3D3-3221-BA78-FAB2-61C1B80F8BF9}"/>
              </a:ext>
            </a:extLst>
          </p:cNvPr>
          <p:cNvSpPr txBox="1"/>
          <p:nvPr/>
        </p:nvSpPr>
        <p:spPr>
          <a:xfrm>
            <a:off x="4142834" y="1816463"/>
            <a:ext cx="870748" cy="3393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AB991-6925-0685-6198-0D2DA356389A}"/>
              </a:ext>
            </a:extLst>
          </p:cNvPr>
          <p:cNvSpPr txBox="1"/>
          <p:nvPr/>
        </p:nvSpPr>
        <p:spPr>
          <a:xfrm>
            <a:off x="5812156" y="1848495"/>
            <a:ext cx="87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Client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D59DF57-54EC-08C7-3072-6DE986894FF7}"/>
              </a:ext>
            </a:extLst>
          </p:cNvPr>
          <p:cNvSpPr txBox="1"/>
          <p:nvPr/>
        </p:nvSpPr>
        <p:spPr>
          <a:xfrm>
            <a:off x="5519710" y="4180103"/>
            <a:ext cx="145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Subsystem</a:t>
            </a: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768CE3D-6149-3D00-AC04-41ECD07FC5E5}"/>
              </a:ext>
            </a:extLst>
          </p:cNvPr>
          <p:cNvCxnSpPr>
            <a:stCxn id="47" idx="0"/>
            <a:endCxn id="13" idx="2"/>
          </p:cNvCxnSpPr>
          <p:nvPr/>
        </p:nvCxnSpPr>
        <p:spPr>
          <a:xfrm flipV="1">
            <a:off x="9623026" y="1541124"/>
            <a:ext cx="0" cy="663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31B337FE-2AC9-3A6F-6E0B-3834C1EC7AB0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 flipV="1">
            <a:off x="8546386" y="1986163"/>
            <a:ext cx="641266" cy="380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099A4186-9DC1-99E3-8B77-2FCBBB21C4B9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 flipV="1">
            <a:off x="10058400" y="1986163"/>
            <a:ext cx="473454" cy="380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3F279618-5D5D-6EEE-5268-A6FE5078A3B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9198407" y="2544384"/>
            <a:ext cx="315369" cy="255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099BDB11-B869-6BEE-BEB7-63C308511396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8003568" y="2491718"/>
            <a:ext cx="1184084" cy="937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EBB03BA5-C63C-1AEF-AD61-6838E9B956B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838388" y="2528150"/>
            <a:ext cx="508531" cy="5817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F8E79115-8495-8F54-5329-B24BCB968754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8188502" y="2986080"/>
            <a:ext cx="824970" cy="472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B8D40B50-D432-D21A-162A-CEB244B18732}"/>
              </a:ext>
            </a:extLst>
          </p:cNvPr>
          <p:cNvCxnSpPr>
            <a:cxnSpLocks/>
            <a:stCxn id="48" idx="2"/>
            <a:endCxn id="52" idx="1"/>
          </p:cNvCxnSpPr>
          <p:nvPr/>
        </p:nvCxnSpPr>
        <p:spPr>
          <a:xfrm>
            <a:off x="8003568" y="3801133"/>
            <a:ext cx="357883" cy="315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37A85A8-BA8C-C13E-ACAC-FF8EA7E4EA7F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9207251" y="3160433"/>
            <a:ext cx="181820" cy="501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E3AC90A5-A56B-0A08-40BD-B904CFE2D58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9758940" y="3295986"/>
            <a:ext cx="772913" cy="366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BE68BE20-BE00-D03E-4408-3A73C20DF9AA}"/>
              </a:ext>
            </a:extLst>
          </p:cNvPr>
          <p:cNvCxnSpPr>
            <a:cxnSpLocks/>
            <a:stCxn id="53" idx="2"/>
            <a:endCxn id="55" idx="1"/>
          </p:cNvCxnSpPr>
          <p:nvPr/>
        </p:nvCxnSpPr>
        <p:spPr>
          <a:xfrm>
            <a:off x="9574006" y="3848223"/>
            <a:ext cx="484394" cy="545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DD5AE8A0-1CC5-8946-2641-E90418FE867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0531853" y="3295985"/>
            <a:ext cx="435375" cy="366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756DF836-D767-86BD-16FC-30A4A0AD3A0A}"/>
              </a:ext>
            </a:extLst>
          </p:cNvPr>
          <p:cNvSpPr/>
          <p:nvPr/>
        </p:nvSpPr>
        <p:spPr>
          <a:xfrm>
            <a:off x="1190209" y="2653300"/>
            <a:ext cx="3895838" cy="20488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78D6D2B-DF88-9EAF-083B-A52BE8714FB8}"/>
              </a:ext>
            </a:extLst>
          </p:cNvPr>
          <p:cNvSpPr txBox="1"/>
          <p:nvPr/>
        </p:nvSpPr>
        <p:spPr>
          <a:xfrm>
            <a:off x="1382756" y="3429000"/>
            <a:ext cx="369869" cy="372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F53F642-D55F-4860-FAC5-AB229999B4A6}"/>
              </a:ext>
            </a:extLst>
          </p:cNvPr>
          <p:cNvSpPr txBox="1"/>
          <p:nvPr/>
        </p:nvSpPr>
        <p:spPr>
          <a:xfrm>
            <a:off x="2577595" y="2800013"/>
            <a:ext cx="369869" cy="372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35CCBC6-5FD9-52F6-D6F4-25B7190E5CE4}"/>
              </a:ext>
            </a:extLst>
          </p:cNvPr>
          <p:cNvSpPr txBox="1"/>
          <p:nvPr/>
        </p:nvSpPr>
        <p:spPr>
          <a:xfrm>
            <a:off x="3911042" y="2923854"/>
            <a:ext cx="369869" cy="372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F7C2160-8205-1CCE-0881-67896ACC3380}"/>
              </a:ext>
            </a:extLst>
          </p:cNvPr>
          <p:cNvSpPr txBox="1"/>
          <p:nvPr/>
        </p:nvSpPr>
        <p:spPr>
          <a:xfrm>
            <a:off x="1925574" y="3930722"/>
            <a:ext cx="369869" cy="372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3468DF7-0ECB-10E9-37D7-BBADA3B23735}"/>
              </a:ext>
            </a:extLst>
          </p:cNvPr>
          <p:cNvSpPr txBox="1"/>
          <p:nvPr/>
        </p:nvSpPr>
        <p:spPr>
          <a:xfrm>
            <a:off x="2953194" y="3476090"/>
            <a:ext cx="369869" cy="372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5BF2F3E-ADA9-3341-CFAB-F6685F59C13B}"/>
              </a:ext>
            </a:extLst>
          </p:cNvPr>
          <p:cNvSpPr txBox="1"/>
          <p:nvPr/>
        </p:nvSpPr>
        <p:spPr>
          <a:xfrm>
            <a:off x="4531351" y="3476090"/>
            <a:ext cx="369869" cy="372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4251DA5-EA75-7722-B043-634DC9686712}"/>
              </a:ext>
            </a:extLst>
          </p:cNvPr>
          <p:cNvSpPr txBox="1"/>
          <p:nvPr/>
        </p:nvSpPr>
        <p:spPr>
          <a:xfrm>
            <a:off x="3622523" y="4208124"/>
            <a:ext cx="369869" cy="372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2C7A7369-8FFC-02B7-77D0-C978EE5709BB}"/>
              </a:ext>
            </a:extLst>
          </p:cNvPr>
          <p:cNvCxnSpPr>
            <a:cxnSpLocks/>
            <a:stCxn id="131" idx="1"/>
          </p:cNvCxnSpPr>
          <p:nvPr/>
        </p:nvCxnSpPr>
        <p:spPr>
          <a:xfrm flipH="1">
            <a:off x="1752625" y="2986080"/>
            <a:ext cx="824970" cy="472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743DACEC-F336-5291-99FB-02D75FBCD1CF}"/>
              </a:ext>
            </a:extLst>
          </p:cNvPr>
          <p:cNvCxnSpPr>
            <a:cxnSpLocks/>
            <a:stCxn id="130" idx="2"/>
            <a:endCxn id="133" idx="1"/>
          </p:cNvCxnSpPr>
          <p:nvPr/>
        </p:nvCxnSpPr>
        <p:spPr>
          <a:xfrm>
            <a:off x="1567691" y="3801133"/>
            <a:ext cx="357883" cy="315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7C87E15-874D-E159-90CD-4273FEC179D5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2771374" y="3160433"/>
            <a:ext cx="181820" cy="501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D1CCFB2-E1A7-CDAC-3346-0024673A1766}"/>
              </a:ext>
            </a:extLst>
          </p:cNvPr>
          <p:cNvCxnSpPr>
            <a:cxnSpLocks/>
            <a:endCxn id="134" idx="3"/>
          </p:cNvCxnSpPr>
          <p:nvPr/>
        </p:nvCxnSpPr>
        <p:spPr>
          <a:xfrm flipH="1">
            <a:off x="3323063" y="3295986"/>
            <a:ext cx="772913" cy="366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319E13D8-A54F-C89F-4B80-2632FB823C22}"/>
              </a:ext>
            </a:extLst>
          </p:cNvPr>
          <p:cNvCxnSpPr>
            <a:cxnSpLocks/>
            <a:stCxn id="134" idx="2"/>
            <a:endCxn id="136" idx="1"/>
          </p:cNvCxnSpPr>
          <p:nvPr/>
        </p:nvCxnSpPr>
        <p:spPr>
          <a:xfrm>
            <a:off x="3138129" y="3848223"/>
            <a:ext cx="484394" cy="545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5AC45A7D-898F-7635-AE7F-C773B8121340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4095976" y="3295985"/>
            <a:ext cx="435375" cy="366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4319DC15-F568-EE8A-3424-4B5AD3BD5453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1525075" y="2163289"/>
            <a:ext cx="42616" cy="12657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6C24E787-250D-9C6D-B735-4E645CA53A30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1600962" y="2155862"/>
            <a:ext cx="509547" cy="1774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76EFA58F-1993-3F56-51B9-B13A7302810C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721992" y="2155862"/>
            <a:ext cx="1206354" cy="1563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17A91D5A-4084-0B1B-973F-321DFECD4789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2038637" y="2163289"/>
            <a:ext cx="723893" cy="636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0D02F3A5-71E7-67CE-4EC1-3B4DBCD789A1}"/>
              </a:ext>
            </a:extLst>
          </p:cNvPr>
          <p:cNvCxnSpPr>
            <a:cxnSpLocks/>
            <a:stCxn id="74" idx="2"/>
            <a:endCxn id="131" idx="3"/>
          </p:cNvCxnSpPr>
          <p:nvPr/>
        </p:nvCxnSpPr>
        <p:spPr>
          <a:xfrm flipH="1">
            <a:off x="2947464" y="1545129"/>
            <a:ext cx="284767" cy="1440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C2D921B5-F994-4A48-EC76-C0547B996301}"/>
              </a:ext>
            </a:extLst>
          </p:cNvPr>
          <p:cNvCxnSpPr>
            <a:cxnSpLocks/>
            <a:stCxn id="74" idx="2"/>
            <a:endCxn id="134" idx="0"/>
          </p:cNvCxnSpPr>
          <p:nvPr/>
        </p:nvCxnSpPr>
        <p:spPr>
          <a:xfrm flipH="1">
            <a:off x="3138129" y="1545129"/>
            <a:ext cx="94102" cy="1930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9467CD2E-27D9-A8F1-54E1-F7F76AE8E3E2}"/>
              </a:ext>
            </a:extLst>
          </p:cNvPr>
          <p:cNvCxnSpPr>
            <a:cxnSpLocks/>
            <a:stCxn id="74" idx="2"/>
            <a:endCxn id="132" idx="1"/>
          </p:cNvCxnSpPr>
          <p:nvPr/>
        </p:nvCxnSpPr>
        <p:spPr>
          <a:xfrm>
            <a:off x="3232231" y="1545129"/>
            <a:ext cx="678811" cy="1564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3361E4D1-B063-E61A-3306-59F6625DC175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3232231" y="1545129"/>
            <a:ext cx="433971" cy="2662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A64C2078-F61F-A57B-205D-33C421532118}"/>
              </a:ext>
            </a:extLst>
          </p:cNvPr>
          <p:cNvCxnSpPr>
            <a:cxnSpLocks/>
            <a:stCxn id="72" idx="2"/>
            <a:endCxn id="132" idx="0"/>
          </p:cNvCxnSpPr>
          <p:nvPr/>
        </p:nvCxnSpPr>
        <p:spPr>
          <a:xfrm flipH="1">
            <a:off x="4095977" y="2155862"/>
            <a:ext cx="482231" cy="767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>
            <a:extLst>
              <a:ext uri="{FF2B5EF4-FFF2-40B4-BE49-F238E27FC236}">
                <a16:creationId xmlns:a16="http://schemas.microsoft.com/office/drawing/2014/main" id="{7A36543C-1119-DBE6-8773-FB65509030E7}"/>
              </a:ext>
            </a:extLst>
          </p:cNvPr>
          <p:cNvCxnSpPr>
            <a:cxnSpLocks/>
            <a:endCxn id="135" idx="0"/>
          </p:cNvCxnSpPr>
          <p:nvPr/>
        </p:nvCxnSpPr>
        <p:spPr>
          <a:xfrm flipH="1">
            <a:off x="4716286" y="2163289"/>
            <a:ext cx="18393" cy="13128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B7641F8C-572E-6C1D-A2E6-64F479435B41}"/>
              </a:ext>
            </a:extLst>
          </p:cNvPr>
          <p:cNvCxnSpPr>
            <a:cxnSpLocks/>
            <a:endCxn id="136" idx="3"/>
          </p:cNvCxnSpPr>
          <p:nvPr/>
        </p:nvCxnSpPr>
        <p:spPr>
          <a:xfrm flipH="1">
            <a:off x="3992392" y="2163289"/>
            <a:ext cx="742287" cy="2230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2CB6F2DF-D6BC-A309-7CB5-66509485E0EA}"/>
              </a:ext>
            </a:extLst>
          </p:cNvPr>
          <p:cNvCxnSpPr>
            <a:cxnSpLocks/>
            <a:stCxn id="72" idx="1"/>
            <a:endCxn id="131" idx="3"/>
          </p:cNvCxnSpPr>
          <p:nvPr/>
        </p:nvCxnSpPr>
        <p:spPr>
          <a:xfrm flipH="1">
            <a:off x="2947464" y="1986163"/>
            <a:ext cx="1195370" cy="999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9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2023-01-19T12:41:39Z</dcterms:created>
  <dcterms:modified xsi:type="dcterms:W3CDTF">2023-01-25T15:12:26Z</dcterms:modified>
</cp:coreProperties>
</file>