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6" d="100"/>
          <a:sy n="106" d="100"/>
        </p:scale>
        <p:origin x="1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E030-8F97-C446-EBB8-835D60F6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C3337-62D2-B0DD-471B-B9C0EEA6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2E3C8-2DE6-F8F6-A982-419ECEC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0C89-AC2F-0700-2FD0-6CAF74CF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028EE-C2FD-F03F-0CE2-BC1C278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7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2A9E9-081C-0B26-BC4E-2F112EFA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63690-1A95-81C4-0E72-6EB43E83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6D466-0026-B426-F981-380A7C1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6088-9966-B186-E2CD-0D9BA1F0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6A2E-65C8-09AF-543D-4CBC5B0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7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B77395-E794-AF04-AFB7-BFE19223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B6ED4-FF4F-B807-033A-E1A28221D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33E5B-5CA9-2857-E432-CED59EDF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5F2C4-C4B0-5A70-A46E-A7F8689A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354E0-79F6-44F2-DA3C-49A65C5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87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16A9-A219-033C-0AD6-8E51D461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459D3-FD22-5850-8AB9-00DDA9BF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16ED0-FC81-165C-D2EB-C98A477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04E24-10C7-3F6B-FBBB-945B5059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1136-F838-2AED-1991-264F216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80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F214-A5DC-B162-B38F-392D3DED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75E36-AC96-A28E-B730-33C28CE9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5C683-C925-ABE9-6FCA-A683EE4C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01D3B-D930-E8D1-747A-2498458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A199F-0165-6FFB-FA74-7DAF5EAB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20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209F-02C0-3A7B-D2CD-583E8C75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41E79-959E-A170-D522-5A571909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5E14-16D0-BE09-8A84-E5FCD3EB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7C829-0049-999A-F808-B0A5701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89C60-047E-ACBD-8C76-E39ECEBA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F0458-066E-4A16-16BD-B3BDA47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78C7-8F0C-C107-BE48-8395EA1E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95EA4-3BC4-B21D-2689-21DA6D04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CE4B8-BB25-7AC3-1685-48D7C9A0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0F39A-D3DA-FB08-3AB9-097EC4A9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0D269-DC2F-EB6D-15A4-76AE1C8DC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9170A1-ED96-7972-7B43-30FFAD45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64EFF-697C-CEE1-9B08-99E66A84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7CB32-8301-DCDE-07CC-E169DF8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0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AEEC-EFA5-7354-6490-8DF5C644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83AD98-B38D-2DE1-897D-F0F56616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70872-F391-FB6F-520E-D4C695D5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59E81-69B4-A1BE-8A15-C3C33F8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E8A2C7-9318-EB68-1F79-59140571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6E20C5-1B04-2161-3E30-9FD4948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A10C9-58F0-73A8-BADF-78E134DB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7727-5A43-348E-A5D8-65015D6A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26709-9053-AE24-05F5-D118E0B3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D261C-C7C4-A00E-ABB5-83C842AB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4ECC5-6DDB-1F49-C17E-DBBCDE96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78EB8-1EE3-369F-A841-85B2C9C8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446E3-2CA3-7AE9-5070-47C949D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3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EB40-6756-9B08-43AB-6DEE6894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F203A0-255C-5543-2BFC-29D0504A7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1C8F4-6086-56D9-3C00-A9037008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F9E72-139E-A186-5017-8BED408E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4A412-DA91-7E07-D6D5-11BF2D5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8E1A2-4657-618E-608C-E08D0838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95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0FDDD-B66D-C91B-5A31-C930B4E7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451AC-9357-0354-4565-C08BAB4F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63482-79B9-F066-0F89-8C29C6C9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A7CD-0220-9745-A812-98312ECA20E8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2C53C-70F7-DAD5-F95E-13017E66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DACF-9046-1BD2-2D7D-5F0017D03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F7EA-DEBA-254A-A7CB-DE21D101D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8A3AE6-4CD6-185D-E71E-851BFCE7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34" y="2051050"/>
            <a:ext cx="4762500" cy="2755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E1DF23-DA97-256A-6DBC-E7D95C6E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66" y="1387083"/>
            <a:ext cx="4762500" cy="3898900"/>
          </a:xfrm>
          <a:prstGeom prst="rect">
            <a:avLst/>
          </a:prstGeom>
        </p:spPr>
      </p:pic>
      <p:pic>
        <p:nvPicPr>
          <p:cNvPr id="13" name="图形 12" descr="居家">
            <a:extLst>
              <a:ext uri="{FF2B5EF4-FFF2-40B4-BE49-F238E27FC236}">
                <a16:creationId xmlns:a16="http://schemas.microsoft.com/office/drawing/2014/main" id="{E16D81CF-E37F-4163-2B87-9474C71E7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9190" y="2193325"/>
            <a:ext cx="932166" cy="932166"/>
          </a:xfrm>
          <a:prstGeom prst="rect">
            <a:avLst/>
          </a:prstGeom>
        </p:spPr>
      </p:pic>
      <p:pic>
        <p:nvPicPr>
          <p:cNvPr id="14" name="图形 13" descr="居家">
            <a:extLst>
              <a:ext uri="{FF2B5EF4-FFF2-40B4-BE49-F238E27FC236}">
                <a16:creationId xmlns:a16="http://schemas.microsoft.com/office/drawing/2014/main" id="{6845474C-5BB9-546D-DDE2-CF790CEF5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5219" y="2193325"/>
            <a:ext cx="932166" cy="932166"/>
          </a:xfrm>
          <a:prstGeom prst="rect">
            <a:avLst/>
          </a:prstGeom>
        </p:spPr>
      </p:pic>
      <p:pic>
        <p:nvPicPr>
          <p:cNvPr id="15" name="图形 14" descr="居家">
            <a:extLst>
              <a:ext uri="{FF2B5EF4-FFF2-40B4-BE49-F238E27FC236}">
                <a16:creationId xmlns:a16="http://schemas.microsoft.com/office/drawing/2014/main" id="{63380EF4-4DA3-2617-F291-2E532F6A4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9463" y="2193325"/>
            <a:ext cx="932166" cy="932166"/>
          </a:xfrm>
          <a:prstGeom prst="rect">
            <a:avLst/>
          </a:prstGeom>
        </p:spPr>
      </p:pic>
      <p:pic>
        <p:nvPicPr>
          <p:cNvPr id="16" name="图形 15" descr="居家">
            <a:extLst>
              <a:ext uri="{FF2B5EF4-FFF2-40B4-BE49-F238E27FC236}">
                <a16:creationId xmlns:a16="http://schemas.microsoft.com/office/drawing/2014/main" id="{CFAA1DDB-A3DE-697E-C588-6D0FCCA03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7276" y="2193325"/>
            <a:ext cx="932166" cy="932166"/>
          </a:xfrm>
          <a:prstGeom prst="rect">
            <a:avLst/>
          </a:prstGeom>
        </p:spPr>
      </p:pic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51C2079-0D36-2665-C3BA-4E162A1878B8}"/>
              </a:ext>
            </a:extLst>
          </p:cNvPr>
          <p:cNvCxnSpPr>
            <a:cxnSpLocks/>
          </p:cNvCxnSpPr>
          <p:nvPr/>
        </p:nvCxnSpPr>
        <p:spPr>
          <a:xfrm>
            <a:off x="8373277" y="2991750"/>
            <a:ext cx="1134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6751F38-1535-1A75-1984-8FFCEE9DF550}"/>
              </a:ext>
            </a:extLst>
          </p:cNvPr>
          <p:cNvCxnSpPr>
            <a:cxnSpLocks/>
          </p:cNvCxnSpPr>
          <p:nvPr/>
        </p:nvCxnSpPr>
        <p:spPr>
          <a:xfrm>
            <a:off x="9378797" y="2993709"/>
            <a:ext cx="1134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153404E-1130-CCC2-BD26-19AE4B8304D3}"/>
              </a:ext>
            </a:extLst>
          </p:cNvPr>
          <p:cNvCxnSpPr>
            <a:cxnSpLocks/>
          </p:cNvCxnSpPr>
          <p:nvPr/>
        </p:nvCxnSpPr>
        <p:spPr>
          <a:xfrm>
            <a:off x="10506610" y="2991750"/>
            <a:ext cx="1134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EE9F184-9236-75F9-9A86-14DAE6C00FC1}"/>
              </a:ext>
            </a:extLst>
          </p:cNvPr>
          <p:cNvSpPr/>
          <p:nvPr/>
        </p:nvSpPr>
        <p:spPr>
          <a:xfrm>
            <a:off x="4306958" y="2039447"/>
            <a:ext cx="1485313" cy="27559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E8EF02-BC13-9EC8-076B-AC802EED73BA}"/>
              </a:ext>
            </a:extLst>
          </p:cNvPr>
          <p:cNvSpPr txBox="1"/>
          <p:nvPr/>
        </p:nvSpPr>
        <p:spPr>
          <a:xfrm>
            <a:off x="4312161" y="2093255"/>
            <a:ext cx="148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必须修改工厂类</a:t>
            </a:r>
            <a:endParaRPr kumimoji="1" lang="en-US" altLang="zh-CN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84E5D0-09F9-7BC1-7FEF-56D41A8279E1}"/>
              </a:ext>
            </a:extLst>
          </p:cNvPr>
          <p:cNvSpPr/>
          <p:nvPr/>
        </p:nvSpPr>
        <p:spPr>
          <a:xfrm>
            <a:off x="10097276" y="1572017"/>
            <a:ext cx="1485313" cy="303884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5F3844-4827-C39F-C78A-51C2DCB1026B}"/>
              </a:ext>
            </a:extLst>
          </p:cNvPr>
          <p:cNvSpPr txBox="1"/>
          <p:nvPr/>
        </p:nvSpPr>
        <p:spPr>
          <a:xfrm>
            <a:off x="10097276" y="1617736"/>
            <a:ext cx="112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增加一个</a:t>
            </a:r>
            <a:endParaRPr kumimoji="1" lang="en-US" altLang="zh-CN" sz="1400" dirty="0"/>
          </a:p>
          <a:p>
            <a:r>
              <a:rPr kumimoji="1" lang="zh-CN" altLang="en-US" sz="1400" dirty="0"/>
              <a:t>新的工厂类</a:t>
            </a:r>
            <a:endParaRPr kumimoji="1" lang="en-US" altLang="zh-CN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B0606B-DEC1-6471-C401-3B40368AE99E}"/>
              </a:ext>
            </a:extLst>
          </p:cNvPr>
          <p:cNvSpPr txBox="1"/>
          <p:nvPr/>
        </p:nvSpPr>
        <p:spPr>
          <a:xfrm>
            <a:off x="3053627" y="1704766"/>
            <a:ext cx="148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违反开闭原则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027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2023-01-17T01:23:32Z</dcterms:created>
  <dcterms:modified xsi:type="dcterms:W3CDTF">2023-01-17T01:32:08Z</dcterms:modified>
</cp:coreProperties>
</file>