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4CC39-412C-1C61-5544-1D2C28C39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83DD33-5F51-4A97-2AF6-D5242ABDB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5642D-1A51-D0D1-368D-5E7C434A2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25A0-89A9-2549-A4DB-0D986172BF5C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AA3555-E548-8643-DF40-16F7D7C0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A04F3A-2A36-7628-9619-19B2B8D6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027E-2EF6-A64C-ABC2-601E2A768D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016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49F80-041B-6EFC-BA60-87E414DF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94D518-2909-38BF-B0A2-964EA0970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510A94-2DF4-E172-4EF9-E16D0F05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25A0-89A9-2549-A4DB-0D986172BF5C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576BE5-8AF5-7992-8B31-30E6C820F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0F6F72-1FCC-0D66-0299-E82A5A53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027E-2EF6-A64C-ABC2-601E2A768D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549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E95851-95E1-F212-0E91-D5467A02C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481A74-2409-4A3F-CBE7-419EFB680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AAF0D-BFB1-7FDF-6EEE-FD08816C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25A0-89A9-2549-A4DB-0D986172BF5C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710C1E-908B-86CA-51A3-FC6398314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791D4F-77F9-9860-34B1-C6114E10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027E-2EF6-A64C-ABC2-601E2A768D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55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6B095-9A03-D50F-4E35-EEE51990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ED690-4681-11EC-B89E-6EE7C52ED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97CE20-D384-58AC-6EC4-AC286588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25A0-89A9-2549-A4DB-0D986172BF5C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7A395-214A-3F41-AEB3-48E43FB9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2F6BB-8555-A081-B921-DC462E12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027E-2EF6-A64C-ABC2-601E2A768D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380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CFD21-F365-15A5-7C08-9EEDA719E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FD8417-341E-1F43-9795-3D9C448B0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52FF1-A6D6-EE5D-E30B-7F9A346D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25A0-89A9-2549-A4DB-0D986172BF5C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15026-D040-707F-5E13-1FD04DB4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110B5F-6D99-E5EE-3B04-9532067D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027E-2EF6-A64C-ABC2-601E2A768D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15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3A438-3301-8F68-BE4C-647E893B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60688-37AC-AE6B-ECB5-E43D9830F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68C091-53FB-33A6-A725-F674DEC46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7359BC-9D5D-4D95-1DD4-CE922356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25A0-89A9-2549-A4DB-0D986172BF5C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613745-1338-A5BD-F271-229773FD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FF5A11-1CA5-3235-E781-9F6721DB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027E-2EF6-A64C-ABC2-601E2A768D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67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3CDF5-A00A-ACA3-4F9D-9ED20FCA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566FC5-A025-CC1D-CCBC-1894EF756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78C75C-5483-DE1A-5E20-91B97D6F7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3EFF0D-FF9B-3BE9-5A74-66FBE3CF9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B033F5-24A5-51E1-EFE4-E881C8580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A79FCC-4937-5AE5-076E-00DEDE57D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25A0-89A9-2549-A4DB-0D986172BF5C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99FE16-3006-F900-3FCF-8351B229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099FE9-12A4-3428-07A7-938E16D6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027E-2EF6-A64C-ABC2-601E2A768D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251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7E1C5-B3A5-3554-AF0C-6A6CB99CC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5347EB-ECA1-980B-7D47-7FE24203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25A0-89A9-2549-A4DB-0D986172BF5C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80889B-1F54-C3F8-73A3-03CF27E74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60AE4A-2605-A9DF-0A35-B65AE723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027E-2EF6-A64C-ABC2-601E2A768D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983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D544D6-0262-71F0-CB37-E211D3C0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25A0-89A9-2549-A4DB-0D986172BF5C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631C48-AE3A-EF9F-2D1D-D9EE8AA4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890C2E-76A7-1D9F-F00A-EAE41B4B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027E-2EF6-A64C-ABC2-601E2A768D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183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E3E85-0F27-E79A-5D86-F9699833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5C0EA-2438-BB76-8898-882757F3F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E6131D-BD7C-82F1-1A54-92D3F8E75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CEF6E7-E05A-9BFB-B981-1AC2D17C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25A0-89A9-2549-A4DB-0D986172BF5C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D4FBAD-CFBE-16F8-E8D4-DF5547AD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6403BA-A9CB-ED40-EB50-EE98C395B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027E-2EF6-A64C-ABC2-601E2A768D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241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CA72F-95AA-5686-D580-C2CE40B92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3A7431-818D-E70F-075A-FA6A8046E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EB4757-D80D-8651-1F8E-7A36FF973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FC7951-BDCF-9CA2-BB34-A83DB3C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25A0-89A9-2549-A4DB-0D986172BF5C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AF1D31-A13D-4233-4116-CB87B504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8DB4F8-4DD6-E5DB-E307-CDF48CD7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027E-2EF6-A64C-ABC2-601E2A768D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49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60D7C1-EBC3-3321-DE9B-018FD5AE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B0B9A5-97AE-F70D-EF23-033EA342D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353FE-971A-4278-07C0-BE78CAC0A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A25A0-89A9-2549-A4DB-0D986172BF5C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1E9F5-01A5-323A-B5F3-79CFD01F9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496A1-D0FC-F7E5-6AF1-974B628A0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5027E-2EF6-A64C-ABC2-601E2A768D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46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15B6729D-8ACF-0F27-24D4-46139B6CB2CE}"/>
              </a:ext>
            </a:extLst>
          </p:cNvPr>
          <p:cNvCxnSpPr>
            <a:cxnSpLocks/>
          </p:cNvCxnSpPr>
          <p:nvPr/>
        </p:nvCxnSpPr>
        <p:spPr>
          <a:xfrm flipV="1">
            <a:off x="2969231" y="1849348"/>
            <a:ext cx="0" cy="2363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4F596D6D-801B-485D-3377-2748455E0355}"/>
              </a:ext>
            </a:extLst>
          </p:cNvPr>
          <p:cNvCxnSpPr>
            <a:cxnSpLocks/>
          </p:cNvCxnSpPr>
          <p:nvPr/>
        </p:nvCxnSpPr>
        <p:spPr>
          <a:xfrm>
            <a:off x="2969231" y="4212404"/>
            <a:ext cx="42637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9A3C8A8-C910-C180-68E5-372A5E238E7C}"/>
              </a:ext>
            </a:extLst>
          </p:cNvPr>
          <p:cNvSpPr txBox="1"/>
          <p:nvPr/>
        </p:nvSpPr>
        <p:spPr>
          <a:xfrm>
            <a:off x="2250041" y="1811229"/>
            <a:ext cx="71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产品族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CF2886-DB8B-7708-AC95-7BD76714D2AB}"/>
              </a:ext>
            </a:extLst>
          </p:cNvPr>
          <p:cNvSpPr txBox="1"/>
          <p:nvPr/>
        </p:nvSpPr>
        <p:spPr>
          <a:xfrm>
            <a:off x="1941816" y="2259828"/>
            <a:ext cx="1047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Windows</a:t>
            </a:r>
            <a:endParaRPr kumimoji="1" lang="zh-CN" altLang="en-U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A7AE9AC-7ED3-5639-D272-C4807AEBD840}"/>
              </a:ext>
            </a:extLst>
          </p:cNvPr>
          <p:cNvSpPr txBox="1"/>
          <p:nvPr/>
        </p:nvSpPr>
        <p:spPr>
          <a:xfrm>
            <a:off x="2014593" y="3506912"/>
            <a:ext cx="90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Linux</a:t>
            </a:r>
            <a:endParaRPr kumimoji="1" lang="zh-CN" altLang="en-U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39E8D4B-49AE-2C2C-CD1B-4DBDCBFB50C8}"/>
              </a:ext>
            </a:extLst>
          </p:cNvPr>
          <p:cNvSpPr txBox="1"/>
          <p:nvPr/>
        </p:nvSpPr>
        <p:spPr>
          <a:xfrm>
            <a:off x="2014593" y="2883370"/>
            <a:ext cx="90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Unix</a:t>
            </a:r>
            <a:endParaRPr kumimoji="1" lang="zh-CN" altLang="en-U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3D98C4B-6A20-1F0A-CA2C-4CD86B42832C}"/>
              </a:ext>
            </a:extLst>
          </p:cNvPr>
          <p:cNvSpPr txBox="1"/>
          <p:nvPr/>
        </p:nvSpPr>
        <p:spPr>
          <a:xfrm>
            <a:off x="3522323" y="4250524"/>
            <a:ext cx="90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Button</a:t>
            </a:r>
            <a:endParaRPr kumimoji="1" lang="zh-CN" altLang="en-U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B93247-B7F6-6185-D634-4E77516AC0B8}"/>
              </a:ext>
            </a:extLst>
          </p:cNvPr>
          <p:cNvSpPr txBox="1"/>
          <p:nvPr/>
        </p:nvSpPr>
        <p:spPr>
          <a:xfrm>
            <a:off x="5280922" y="4250524"/>
            <a:ext cx="90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Text</a:t>
            </a:r>
            <a:endParaRPr kumimoji="1" lang="zh-CN" altLang="en-U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FF8E470-5ACF-460D-51C8-C57E39428E14}"/>
              </a:ext>
            </a:extLst>
          </p:cNvPr>
          <p:cNvSpPr txBox="1"/>
          <p:nvPr/>
        </p:nvSpPr>
        <p:spPr>
          <a:xfrm>
            <a:off x="3154174" y="2259828"/>
            <a:ext cx="1638707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Windows</a:t>
            </a:r>
            <a:r>
              <a:rPr kumimoji="1"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Button</a:t>
            </a:r>
            <a:endParaRPr kumimoji="1" lang="zh-CN" altLang="en-U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6970A34-702A-EDFD-433A-5ACD294C697D}"/>
              </a:ext>
            </a:extLst>
          </p:cNvPr>
          <p:cNvSpPr txBox="1"/>
          <p:nvPr/>
        </p:nvSpPr>
        <p:spPr>
          <a:xfrm>
            <a:off x="5090838" y="2259828"/>
            <a:ext cx="1638707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Windows</a:t>
            </a:r>
            <a:r>
              <a:rPr kumimoji="1"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Text</a:t>
            </a:r>
            <a:endParaRPr kumimoji="1" lang="zh-CN" altLang="en-U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DC32CA8-7781-E0E1-5403-068DEDE529F5}"/>
              </a:ext>
            </a:extLst>
          </p:cNvPr>
          <p:cNvSpPr txBox="1"/>
          <p:nvPr/>
        </p:nvSpPr>
        <p:spPr>
          <a:xfrm>
            <a:off x="6183330" y="3886607"/>
            <a:ext cx="1424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产品等级结构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EA591E-AA6F-ADE6-1E8B-A7898B759B45}"/>
              </a:ext>
            </a:extLst>
          </p:cNvPr>
          <p:cNvSpPr txBox="1"/>
          <p:nvPr/>
        </p:nvSpPr>
        <p:spPr>
          <a:xfrm>
            <a:off x="3154174" y="3487852"/>
            <a:ext cx="1638707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Linux</a:t>
            </a:r>
            <a:r>
              <a:rPr kumimoji="1"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Button</a:t>
            </a:r>
            <a:endParaRPr kumimoji="1" lang="zh-CN" altLang="en-U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9248C78-AE67-F4DA-785C-632085573920}"/>
              </a:ext>
            </a:extLst>
          </p:cNvPr>
          <p:cNvSpPr txBox="1"/>
          <p:nvPr/>
        </p:nvSpPr>
        <p:spPr>
          <a:xfrm>
            <a:off x="5090838" y="3487852"/>
            <a:ext cx="1638707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Linux</a:t>
            </a:r>
            <a:r>
              <a:rPr kumimoji="1"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Text</a:t>
            </a:r>
            <a:endParaRPr kumimoji="1" lang="zh-CN" altLang="en-U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3C1D074-B627-839E-DE71-DCD0FD2D8D73}"/>
              </a:ext>
            </a:extLst>
          </p:cNvPr>
          <p:cNvSpPr txBox="1"/>
          <p:nvPr/>
        </p:nvSpPr>
        <p:spPr>
          <a:xfrm>
            <a:off x="3154174" y="2910319"/>
            <a:ext cx="1638707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Unix</a:t>
            </a:r>
            <a:r>
              <a:rPr kumimoji="1"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Button</a:t>
            </a:r>
            <a:endParaRPr kumimoji="1" lang="zh-CN" altLang="en-U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A100E04-49DE-C9CF-CC4C-2533A7844EBF}"/>
              </a:ext>
            </a:extLst>
          </p:cNvPr>
          <p:cNvSpPr txBox="1"/>
          <p:nvPr/>
        </p:nvSpPr>
        <p:spPr>
          <a:xfrm>
            <a:off x="5090838" y="2910319"/>
            <a:ext cx="1638707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Unix</a:t>
            </a:r>
            <a:r>
              <a:rPr kumimoji="1"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Text</a:t>
            </a:r>
            <a:endParaRPr kumimoji="1" lang="zh-CN" altLang="en-U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461FD00-9DB8-D2BB-887E-CBE981A26835}"/>
              </a:ext>
            </a:extLst>
          </p:cNvPr>
          <p:cNvSpPr/>
          <p:nvPr/>
        </p:nvSpPr>
        <p:spPr>
          <a:xfrm>
            <a:off x="3071973" y="2794571"/>
            <a:ext cx="3750067" cy="51370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A135392-6B6C-BE04-A691-7DCA5FCB9CC7}"/>
              </a:ext>
            </a:extLst>
          </p:cNvPr>
          <p:cNvSpPr txBox="1"/>
          <p:nvPr/>
        </p:nvSpPr>
        <p:spPr>
          <a:xfrm>
            <a:off x="6489843" y="2486470"/>
            <a:ext cx="1424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一个产品族</a:t>
            </a: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0F6128CA-FDC1-9BF6-EF60-2FCC48440164}"/>
              </a:ext>
            </a:extLst>
          </p:cNvPr>
          <p:cNvCxnSpPr>
            <a:cxnSpLocks/>
          </p:cNvCxnSpPr>
          <p:nvPr/>
        </p:nvCxnSpPr>
        <p:spPr>
          <a:xfrm flipV="1">
            <a:off x="6822040" y="2712378"/>
            <a:ext cx="595902" cy="3518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287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</Words>
  <Application>Microsoft Macintosh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PingFang SC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2023-01-17T07:33:48Z</dcterms:created>
  <dcterms:modified xsi:type="dcterms:W3CDTF">2023-01-17T07:40:09Z</dcterms:modified>
</cp:coreProperties>
</file>