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80006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99" d="100"/>
          <a:sy n="99" d="100"/>
        </p:scale>
        <p:origin x="-288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122363"/>
            <a:ext cx="1350049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3602038"/>
            <a:ext cx="135004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3D47-CA65-5742-A0F0-1DCC8DC8D7E1}" type="datetimeFigureOut">
              <a:rPr kumimoji="1" lang="zh-CN" altLang="en-US" smtClean="0"/>
              <a:t>2023/1/24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2AD4-78A1-B04B-9273-EB99E46BD0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0829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3D47-CA65-5742-A0F0-1DCC8DC8D7E1}" type="datetimeFigureOut">
              <a:rPr kumimoji="1" lang="zh-CN" altLang="en-US" smtClean="0"/>
              <a:t>2023/1/24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2AD4-78A1-B04B-9273-EB99E46BD0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7799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365125"/>
            <a:ext cx="3881393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365125"/>
            <a:ext cx="11419171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3D47-CA65-5742-A0F0-1DCC8DC8D7E1}" type="datetimeFigureOut">
              <a:rPr kumimoji="1" lang="zh-CN" altLang="en-US" smtClean="0"/>
              <a:t>2023/1/24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2AD4-78A1-B04B-9273-EB99E46BD0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5332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3D47-CA65-5742-A0F0-1DCC8DC8D7E1}" type="datetimeFigureOut">
              <a:rPr kumimoji="1" lang="zh-CN" altLang="en-US" smtClean="0"/>
              <a:t>2023/1/24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2AD4-78A1-B04B-9273-EB99E46BD0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9311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1709739"/>
            <a:ext cx="1552557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4589464"/>
            <a:ext cx="1552557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3D47-CA65-5742-A0F0-1DCC8DC8D7E1}" type="datetimeFigureOut">
              <a:rPr kumimoji="1" lang="zh-CN" altLang="en-US" smtClean="0"/>
              <a:t>2023/1/24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2AD4-78A1-B04B-9273-EB99E46BD0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657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1825625"/>
            <a:ext cx="7650282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1825625"/>
            <a:ext cx="7650282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3D47-CA65-5742-A0F0-1DCC8DC8D7E1}" type="datetimeFigureOut">
              <a:rPr kumimoji="1" lang="zh-CN" altLang="en-US" smtClean="0"/>
              <a:t>2023/1/24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2AD4-78A1-B04B-9273-EB99E46BD0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4182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365126"/>
            <a:ext cx="1552557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1681163"/>
            <a:ext cx="761512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2505075"/>
            <a:ext cx="7615123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1681163"/>
            <a:ext cx="76526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2505075"/>
            <a:ext cx="765262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3D47-CA65-5742-A0F0-1DCC8DC8D7E1}" type="datetimeFigureOut">
              <a:rPr kumimoji="1" lang="zh-CN" altLang="en-US" smtClean="0"/>
              <a:t>2023/1/24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2AD4-78A1-B04B-9273-EB99E46BD0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682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3D47-CA65-5742-A0F0-1DCC8DC8D7E1}" type="datetimeFigureOut">
              <a:rPr kumimoji="1" lang="zh-CN" altLang="en-US" smtClean="0"/>
              <a:t>2023/1/24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2AD4-78A1-B04B-9273-EB99E46BD0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0202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3D47-CA65-5742-A0F0-1DCC8DC8D7E1}" type="datetimeFigureOut">
              <a:rPr kumimoji="1" lang="zh-CN" altLang="en-US" smtClean="0"/>
              <a:t>2023/1/24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2AD4-78A1-B04B-9273-EB99E46BD0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5691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987426"/>
            <a:ext cx="911283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3D47-CA65-5742-A0F0-1DCC8DC8D7E1}" type="datetimeFigureOut">
              <a:rPr kumimoji="1" lang="zh-CN" altLang="en-US" smtClean="0"/>
              <a:t>2023/1/24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2AD4-78A1-B04B-9273-EB99E46BD0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1691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987426"/>
            <a:ext cx="911283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3D47-CA65-5742-A0F0-1DCC8DC8D7E1}" type="datetimeFigureOut">
              <a:rPr kumimoji="1" lang="zh-CN" altLang="en-US" smtClean="0"/>
              <a:t>2023/1/24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2AD4-78A1-B04B-9273-EB99E46BD0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2877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365126"/>
            <a:ext cx="155255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1825625"/>
            <a:ext cx="155255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13D47-CA65-5742-A0F0-1DCC8DC8D7E1}" type="datetimeFigureOut">
              <a:rPr kumimoji="1" lang="zh-CN" altLang="en-US" smtClean="0"/>
              <a:t>2023/1/24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6356351"/>
            <a:ext cx="6075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52AD4-78A1-B04B-9273-EB99E46BD0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1560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5E3DBD8-18E2-22A7-648E-7080924E469C}"/>
              </a:ext>
            </a:extLst>
          </p:cNvPr>
          <p:cNvSpPr/>
          <p:nvPr/>
        </p:nvSpPr>
        <p:spPr>
          <a:xfrm>
            <a:off x="2106068" y="1437184"/>
            <a:ext cx="585626" cy="3287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EDFD6B3-67C5-9CE7-958C-E1DF43A06A83}"/>
              </a:ext>
            </a:extLst>
          </p:cNvPr>
          <p:cNvSpPr/>
          <p:nvPr/>
        </p:nvSpPr>
        <p:spPr>
          <a:xfrm>
            <a:off x="4216838" y="1437184"/>
            <a:ext cx="328772" cy="32877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68A56BB-9B87-E22D-D495-17CC753035BA}"/>
              </a:ext>
            </a:extLst>
          </p:cNvPr>
          <p:cNvSpPr/>
          <p:nvPr/>
        </p:nvSpPr>
        <p:spPr>
          <a:xfrm>
            <a:off x="6070754" y="1437184"/>
            <a:ext cx="585626" cy="32877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6E3A7DE-F8A1-89CB-E929-CED172289D21}"/>
              </a:ext>
            </a:extLst>
          </p:cNvPr>
          <p:cNvSpPr/>
          <p:nvPr/>
        </p:nvSpPr>
        <p:spPr>
          <a:xfrm>
            <a:off x="8181525" y="1437184"/>
            <a:ext cx="328773" cy="3287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843513-4D5A-0246-7434-6709BFA9D0A4}"/>
              </a:ext>
            </a:extLst>
          </p:cNvPr>
          <p:cNvSpPr/>
          <p:nvPr/>
        </p:nvSpPr>
        <p:spPr>
          <a:xfrm>
            <a:off x="1316670" y="2421791"/>
            <a:ext cx="585626" cy="3287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B6CF8ED-7907-9E89-21FF-9CC107C8B466}"/>
              </a:ext>
            </a:extLst>
          </p:cNvPr>
          <p:cNvSpPr/>
          <p:nvPr/>
        </p:nvSpPr>
        <p:spPr>
          <a:xfrm>
            <a:off x="2106068" y="2421791"/>
            <a:ext cx="585626" cy="32877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EC40924-879E-A4F5-157B-046D6C71E9B4}"/>
              </a:ext>
            </a:extLst>
          </p:cNvPr>
          <p:cNvSpPr/>
          <p:nvPr/>
        </p:nvSpPr>
        <p:spPr>
          <a:xfrm>
            <a:off x="2895466" y="2421791"/>
            <a:ext cx="585626" cy="328772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820E16A-CD1B-1EFE-4DC4-3C9007965411}"/>
              </a:ext>
            </a:extLst>
          </p:cNvPr>
          <p:cNvSpPr/>
          <p:nvPr/>
        </p:nvSpPr>
        <p:spPr>
          <a:xfrm>
            <a:off x="3684864" y="2421791"/>
            <a:ext cx="328772" cy="32877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555F9D4-DC1F-AB2F-BA1C-164F29DB9A0C}"/>
              </a:ext>
            </a:extLst>
          </p:cNvPr>
          <p:cNvSpPr/>
          <p:nvPr/>
        </p:nvSpPr>
        <p:spPr>
          <a:xfrm>
            <a:off x="4217408" y="2421791"/>
            <a:ext cx="328772" cy="3287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23F5D9A2-E0F5-CFB4-CD93-71A8318B4834}"/>
              </a:ext>
            </a:extLst>
          </p:cNvPr>
          <p:cNvSpPr/>
          <p:nvPr/>
        </p:nvSpPr>
        <p:spPr>
          <a:xfrm>
            <a:off x="4749952" y="2421791"/>
            <a:ext cx="328772" cy="328772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9932222-8936-1EC4-F878-D346B6BDEEF1}"/>
              </a:ext>
            </a:extLst>
          </p:cNvPr>
          <p:cNvSpPr/>
          <p:nvPr/>
        </p:nvSpPr>
        <p:spPr>
          <a:xfrm>
            <a:off x="5282496" y="2421791"/>
            <a:ext cx="585626" cy="32877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C0D9712B-3E2F-28D8-9E6F-8E6D4A8D57B3}"/>
              </a:ext>
            </a:extLst>
          </p:cNvPr>
          <p:cNvSpPr/>
          <p:nvPr/>
        </p:nvSpPr>
        <p:spPr>
          <a:xfrm>
            <a:off x="6071894" y="2421791"/>
            <a:ext cx="585626" cy="3287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FF8C9E8-7BDA-64A2-1671-E5E1945BFD62}"/>
              </a:ext>
            </a:extLst>
          </p:cNvPr>
          <p:cNvSpPr/>
          <p:nvPr/>
        </p:nvSpPr>
        <p:spPr>
          <a:xfrm>
            <a:off x="6861292" y="2421791"/>
            <a:ext cx="585626" cy="328772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2BE4630-D1C7-A2C5-2FEB-CE39C6A0AF9D}"/>
              </a:ext>
            </a:extLst>
          </p:cNvPr>
          <p:cNvSpPr/>
          <p:nvPr/>
        </p:nvSpPr>
        <p:spPr>
          <a:xfrm>
            <a:off x="7650691" y="2421791"/>
            <a:ext cx="328773" cy="3287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37C23BE-CBF0-95B9-9458-7C91B6EC4C47}"/>
              </a:ext>
            </a:extLst>
          </p:cNvPr>
          <p:cNvSpPr/>
          <p:nvPr/>
        </p:nvSpPr>
        <p:spPr>
          <a:xfrm>
            <a:off x="8183236" y="2420077"/>
            <a:ext cx="328773" cy="32877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F73108E-4D5E-27B2-E918-0BFBD1B8AC37}"/>
              </a:ext>
            </a:extLst>
          </p:cNvPr>
          <p:cNvSpPr/>
          <p:nvPr/>
        </p:nvSpPr>
        <p:spPr>
          <a:xfrm>
            <a:off x="8710629" y="2420077"/>
            <a:ext cx="328773" cy="328772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9E5823EB-2781-C806-C7F7-87C015E4C3A4}"/>
              </a:ext>
            </a:extLst>
          </p:cNvPr>
          <p:cNvCxnSpPr>
            <a:stCxn id="4" idx="2"/>
            <a:endCxn id="8" idx="0"/>
          </p:cNvCxnSpPr>
          <p:nvPr/>
        </p:nvCxnSpPr>
        <p:spPr>
          <a:xfrm flipH="1">
            <a:off x="1609483" y="1765957"/>
            <a:ext cx="789398" cy="6558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44DBDF00-D2E2-8587-EA3E-4831723B85A1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2398881" y="1765957"/>
            <a:ext cx="0" cy="6558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369C5341-2C37-4585-D627-E4B42D356F80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2398881" y="1765957"/>
            <a:ext cx="789398" cy="6558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4F87C449-C74A-4AAB-098E-AE3664A95BE3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7815078" y="1764243"/>
            <a:ext cx="541103" cy="6575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9C13E488-5153-8FBE-18AF-1246D576EE9D}"/>
              </a:ext>
            </a:extLst>
          </p:cNvPr>
          <p:cNvCxnSpPr>
            <a:cxnSpLocks/>
          </p:cNvCxnSpPr>
          <p:nvPr/>
        </p:nvCxnSpPr>
        <p:spPr>
          <a:xfrm>
            <a:off x="8356180" y="1764243"/>
            <a:ext cx="0" cy="6558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D692D821-0811-DD8A-21E8-AF98AB807FCF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356181" y="1764243"/>
            <a:ext cx="518835" cy="6558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43D21070-6666-A456-674F-A233ED3572B2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3849250" y="1764243"/>
            <a:ext cx="530842" cy="6575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A5C781CF-DA8F-5E58-26D4-CA027A155A3B}"/>
              </a:ext>
            </a:extLst>
          </p:cNvPr>
          <p:cNvCxnSpPr>
            <a:cxnSpLocks/>
          </p:cNvCxnSpPr>
          <p:nvPr/>
        </p:nvCxnSpPr>
        <p:spPr>
          <a:xfrm>
            <a:off x="4380092" y="1764243"/>
            <a:ext cx="0" cy="6558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30D2C0E8-9891-12AE-4968-75481C92DB23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4380092" y="1764243"/>
            <a:ext cx="534246" cy="6575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D8E2A6B1-0303-9877-F32E-3C68B1F504C9}"/>
              </a:ext>
            </a:extLst>
          </p:cNvPr>
          <p:cNvCxnSpPr/>
          <p:nvPr/>
        </p:nvCxnSpPr>
        <p:spPr>
          <a:xfrm flipH="1">
            <a:off x="5574169" y="1764243"/>
            <a:ext cx="789398" cy="6558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65E2A0DD-9F54-4FC8-E6A2-8300FD80BE70}"/>
              </a:ext>
            </a:extLst>
          </p:cNvPr>
          <p:cNvCxnSpPr>
            <a:cxnSpLocks/>
          </p:cNvCxnSpPr>
          <p:nvPr/>
        </p:nvCxnSpPr>
        <p:spPr>
          <a:xfrm>
            <a:off x="6363567" y="1764243"/>
            <a:ext cx="0" cy="6558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EA6321EE-7770-3E61-87C6-91DC3C1ACC4A}"/>
              </a:ext>
            </a:extLst>
          </p:cNvPr>
          <p:cNvCxnSpPr>
            <a:cxnSpLocks/>
          </p:cNvCxnSpPr>
          <p:nvPr/>
        </p:nvCxnSpPr>
        <p:spPr>
          <a:xfrm>
            <a:off x="6363567" y="1764243"/>
            <a:ext cx="789398" cy="6558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B4A83570-AF1B-4357-E9A3-55FC827107AD}"/>
              </a:ext>
            </a:extLst>
          </p:cNvPr>
          <p:cNvSpPr txBox="1"/>
          <p:nvPr/>
        </p:nvSpPr>
        <p:spPr>
          <a:xfrm>
            <a:off x="5170495" y="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图形</a:t>
            </a:r>
          </a:p>
        </p:txBody>
      </p: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923641BC-0839-824B-7628-EF26C761EAAD}"/>
              </a:ext>
            </a:extLst>
          </p:cNvPr>
          <p:cNvCxnSpPr>
            <a:cxnSpLocks/>
            <a:stCxn id="48" idx="2"/>
            <a:endCxn id="4" idx="0"/>
          </p:cNvCxnSpPr>
          <p:nvPr/>
        </p:nvCxnSpPr>
        <p:spPr>
          <a:xfrm flipH="1">
            <a:off x="2398881" y="400110"/>
            <a:ext cx="3120428" cy="10370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1FE5CB76-AC02-A1D5-344B-C91367AAE96B}"/>
              </a:ext>
            </a:extLst>
          </p:cNvPr>
          <p:cNvCxnSpPr>
            <a:cxnSpLocks/>
            <a:stCxn id="48" idx="2"/>
            <a:endCxn id="5" idx="0"/>
          </p:cNvCxnSpPr>
          <p:nvPr/>
        </p:nvCxnSpPr>
        <p:spPr>
          <a:xfrm flipH="1">
            <a:off x="4381224" y="400110"/>
            <a:ext cx="1138085" cy="10370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42A2C160-FFA0-5CC7-C4E3-D124CC989A45}"/>
              </a:ext>
            </a:extLst>
          </p:cNvPr>
          <p:cNvCxnSpPr>
            <a:cxnSpLocks/>
            <a:stCxn id="48" idx="2"/>
            <a:endCxn id="6" idx="0"/>
          </p:cNvCxnSpPr>
          <p:nvPr/>
        </p:nvCxnSpPr>
        <p:spPr>
          <a:xfrm>
            <a:off x="5519309" y="400110"/>
            <a:ext cx="844258" cy="10370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BF6A4E4F-C879-CA73-4AB2-F6111055366B}"/>
              </a:ext>
            </a:extLst>
          </p:cNvPr>
          <p:cNvCxnSpPr>
            <a:cxnSpLocks/>
            <a:stCxn id="48" idx="2"/>
            <a:endCxn id="7" idx="0"/>
          </p:cNvCxnSpPr>
          <p:nvPr/>
        </p:nvCxnSpPr>
        <p:spPr>
          <a:xfrm>
            <a:off x="5519309" y="400110"/>
            <a:ext cx="2826603" cy="10370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197C698D-E9FB-7885-6CA0-89A5005473F9}"/>
              </a:ext>
            </a:extLst>
          </p:cNvPr>
          <p:cNvSpPr txBox="1"/>
          <p:nvPr/>
        </p:nvSpPr>
        <p:spPr>
          <a:xfrm>
            <a:off x="11538290" y="-1260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图形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C83510D-8082-6C0B-671E-76E01A083EF6}"/>
              </a:ext>
            </a:extLst>
          </p:cNvPr>
          <p:cNvSpPr txBox="1"/>
          <p:nvPr/>
        </p:nvSpPr>
        <p:spPr>
          <a:xfrm>
            <a:off x="14843792" y="-1260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颜色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49510F6B-8925-FA7A-5A08-8E4A9B91AACF}"/>
              </a:ext>
            </a:extLst>
          </p:cNvPr>
          <p:cNvSpPr/>
          <p:nvPr/>
        </p:nvSpPr>
        <p:spPr>
          <a:xfrm>
            <a:off x="10462342" y="900941"/>
            <a:ext cx="585626" cy="3287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8E930BCC-2714-A862-25B2-C453027EDA34}"/>
              </a:ext>
            </a:extLst>
          </p:cNvPr>
          <p:cNvSpPr/>
          <p:nvPr/>
        </p:nvSpPr>
        <p:spPr>
          <a:xfrm>
            <a:off x="11406862" y="900941"/>
            <a:ext cx="328772" cy="32877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C64667F4-72AA-8F20-EBBA-09AE6349B230}"/>
              </a:ext>
            </a:extLst>
          </p:cNvPr>
          <p:cNvSpPr/>
          <p:nvPr/>
        </p:nvSpPr>
        <p:spPr>
          <a:xfrm>
            <a:off x="12160424" y="900941"/>
            <a:ext cx="585626" cy="32877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EFACF857-49EA-FA19-10D7-A53701E9F475}"/>
              </a:ext>
            </a:extLst>
          </p:cNvPr>
          <p:cNvSpPr/>
          <p:nvPr/>
        </p:nvSpPr>
        <p:spPr>
          <a:xfrm>
            <a:off x="13191850" y="900941"/>
            <a:ext cx="328773" cy="3287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1CFBE27F-CFB8-74DF-5B2A-F1218687E8B5}"/>
              </a:ext>
            </a:extLst>
          </p:cNvPr>
          <p:cNvSpPr txBox="1"/>
          <p:nvPr/>
        </p:nvSpPr>
        <p:spPr>
          <a:xfrm>
            <a:off x="14020625" y="8652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白色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4CF3CF6-703C-4E0F-77DA-DCCE67511A0B}"/>
              </a:ext>
            </a:extLst>
          </p:cNvPr>
          <p:cNvSpPr txBox="1"/>
          <p:nvPr/>
        </p:nvSpPr>
        <p:spPr>
          <a:xfrm>
            <a:off x="14843792" y="8806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灰色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DC1CB30-44EE-4D9D-1A89-BE618F38CE51}"/>
              </a:ext>
            </a:extLst>
          </p:cNvPr>
          <p:cNvSpPr txBox="1"/>
          <p:nvPr/>
        </p:nvSpPr>
        <p:spPr>
          <a:xfrm>
            <a:off x="15718707" y="8870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黑色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FC01FB5B-50BE-8D8F-F595-D4BB4553CB20}"/>
              </a:ext>
            </a:extLst>
          </p:cNvPr>
          <p:cNvSpPr txBox="1"/>
          <p:nvPr/>
        </p:nvSpPr>
        <p:spPr>
          <a:xfrm>
            <a:off x="13356235" y="2348739"/>
            <a:ext cx="1210588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所需图形</a:t>
            </a:r>
            <a:endParaRPr kumimoji="1" lang="en-US" altLang="zh-CN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71" name="直线连接符 70">
            <a:extLst>
              <a:ext uri="{FF2B5EF4-FFF2-40B4-BE49-F238E27FC236}">
                <a16:creationId xmlns:a16="http://schemas.microsoft.com/office/drawing/2014/main" id="{97E0EC3F-9E5D-E52B-27B9-659ABD354A05}"/>
              </a:ext>
            </a:extLst>
          </p:cNvPr>
          <p:cNvCxnSpPr>
            <a:cxnSpLocks/>
            <a:stCxn id="61" idx="2"/>
            <a:endCxn id="63" idx="0"/>
          </p:cNvCxnSpPr>
          <p:nvPr/>
        </p:nvCxnSpPr>
        <p:spPr>
          <a:xfrm flipH="1">
            <a:off x="10755155" y="387505"/>
            <a:ext cx="1131948" cy="5134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4F810F49-B2A4-8C60-D3CC-B9EEB99B74AB}"/>
              </a:ext>
            </a:extLst>
          </p:cNvPr>
          <p:cNvCxnSpPr>
            <a:cxnSpLocks/>
            <a:stCxn id="61" idx="2"/>
            <a:endCxn id="64" idx="0"/>
          </p:cNvCxnSpPr>
          <p:nvPr/>
        </p:nvCxnSpPr>
        <p:spPr>
          <a:xfrm flipH="1">
            <a:off x="11571249" y="387505"/>
            <a:ext cx="315855" cy="5134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0BDC24BF-5D8B-197B-3CBF-34DA51BFD228}"/>
              </a:ext>
            </a:extLst>
          </p:cNvPr>
          <p:cNvCxnSpPr>
            <a:cxnSpLocks/>
            <a:stCxn id="61" idx="2"/>
            <a:endCxn id="65" idx="0"/>
          </p:cNvCxnSpPr>
          <p:nvPr/>
        </p:nvCxnSpPr>
        <p:spPr>
          <a:xfrm>
            <a:off x="11887103" y="387505"/>
            <a:ext cx="566134" cy="5134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56A6D9D0-519C-CD74-B017-C20E0DD73E94}"/>
              </a:ext>
            </a:extLst>
          </p:cNvPr>
          <p:cNvCxnSpPr>
            <a:cxnSpLocks/>
            <a:stCxn id="61" idx="2"/>
            <a:endCxn id="66" idx="0"/>
          </p:cNvCxnSpPr>
          <p:nvPr/>
        </p:nvCxnSpPr>
        <p:spPr>
          <a:xfrm>
            <a:off x="11887104" y="387505"/>
            <a:ext cx="1469133" cy="5134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id="{615D2FF5-A6FB-7C3D-28C2-A3B36DA48834}"/>
              </a:ext>
            </a:extLst>
          </p:cNvPr>
          <p:cNvCxnSpPr>
            <a:cxnSpLocks/>
            <a:stCxn id="62" idx="2"/>
            <a:endCxn id="67" idx="0"/>
          </p:cNvCxnSpPr>
          <p:nvPr/>
        </p:nvCxnSpPr>
        <p:spPr>
          <a:xfrm flipH="1">
            <a:off x="14343791" y="387506"/>
            <a:ext cx="848815" cy="4777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线连接符 85">
            <a:extLst>
              <a:ext uri="{FF2B5EF4-FFF2-40B4-BE49-F238E27FC236}">
                <a16:creationId xmlns:a16="http://schemas.microsoft.com/office/drawing/2014/main" id="{71B88574-78AF-04FF-9E2A-244F6B32CC08}"/>
              </a:ext>
            </a:extLst>
          </p:cNvPr>
          <p:cNvCxnSpPr>
            <a:cxnSpLocks/>
            <a:stCxn id="62" idx="2"/>
            <a:endCxn id="68" idx="0"/>
          </p:cNvCxnSpPr>
          <p:nvPr/>
        </p:nvCxnSpPr>
        <p:spPr>
          <a:xfrm flipH="1">
            <a:off x="15166957" y="387505"/>
            <a:ext cx="25648" cy="4931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1E6B258D-0339-3CB9-0353-E8DB16CD3236}"/>
              </a:ext>
            </a:extLst>
          </p:cNvPr>
          <p:cNvCxnSpPr>
            <a:cxnSpLocks/>
            <a:stCxn id="62" idx="2"/>
            <a:endCxn id="69" idx="0"/>
          </p:cNvCxnSpPr>
          <p:nvPr/>
        </p:nvCxnSpPr>
        <p:spPr>
          <a:xfrm>
            <a:off x="15192606" y="387505"/>
            <a:ext cx="849267" cy="4995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549E76F7-F9DC-14F1-40F4-E0E74CBA9B5C}"/>
              </a:ext>
            </a:extLst>
          </p:cNvPr>
          <p:cNvCxnSpPr>
            <a:cxnSpLocks/>
            <a:stCxn id="63" idx="2"/>
            <a:endCxn id="70" idx="1"/>
          </p:cNvCxnSpPr>
          <p:nvPr/>
        </p:nvCxnSpPr>
        <p:spPr>
          <a:xfrm>
            <a:off x="10755155" y="1229714"/>
            <a:ext cx="2601080" cy="13190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C225EECF-D4A3-D49D-4306-A239C1FAE727}"/>
              </a:ext>
            </a:extLst>
          </p:cNvPr>
          <p:cNvCxnSpPr>
            <a:cxnSpLocks/>
            <a:stCxn id="64" idx="5"/>
          </p:cNvCxnSpPr>
          <p:nvPr/>
        </p:nvCxnSpPr>
        <p:spPr>
          <a:xfrm>
            <a:off x="11687487" y="1181566"/>
            <a:ext cx="1918309" cy="11622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F5CB3E39-C4F2-B55F-C151-BFAD471B891D}"/>
              </a:ext>
            </a:extLst>
          </p:cNvPr>
          <p:cNvCxnSpPr>
            <a:cxnSpLocks/>
            <a:stCxn id="65" idx="4"/>
          </p:cNvCxnSpPr>
          <p:nvPr/>
        </p:nvCxnSpPr>
        <p:spPr>
          <a:xfrm>
            <a:off x="12453237" y="1229714"/>
            <a:ext cx="1261892" cy="11141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13E7E8F2-CDC2-5A59-4FE2-1CD493B77E1D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13356236" y="1229714"/>
            <a:ext cx="445798" cy="11141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86724714-644D-75CC-4EFE-286361EF553D}"/>
              </a:ext>
            </a:extLst>
          </p:cNvPr>
          <p:cNvCxnSpPr>
            <a:cxnSpLocks/>
            <a:stCxn id="67" idx="2"/>
            <a:endCxn id="70" idx="0"/>
          </p:cNvCxnSpPr>
          <p:nvPr/>
        </p:nvCxnSpPr>
        <p:spPr>
          <a:xfrm flipH="1">
            <a:off x="13961530" y="1234605"/>
            <a:ext cx="382261" cy="11141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线连接符 113">
            <a:extLst>
              <a:ext uri="{FF2B5EF4-FFF2-40B4-BE49-F238E27FC236}">
                <a16:creationId xmlns:a16="http://schemas.microsoft.com/office/drawing/2014/main" id="{95F55610-9977-750C-D7A2-3E1573203483}"/>
              </a:ext>
            </a:extLst>
          </p:cNvPr>
          <p:cNvCxnSpPr>
            <a:cxnSpLocks/>
            <a:stCxn id="68" idx="2"/>
          </p:cNvCxnSpPr>
          <p:nvPr/>
        </p:nvCxnSpPr>
        <p:spPr>
          <a:xfrm flipH="1">
            <a:off x="14201893" y="1249994"/>
            <a:ext cx="965065" cy="10938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线连接符 116">
            <a:extLst>
              <a:ext uri="{FF2B5EF4-FFF2-40B4-BE49-F238E27FC236}">
                <a16:creationId xmlns:a16="http://schemas.microsoft.com/office/drawing/2014/main" id="{3591CED8-479C-28A4-9B51-7200847B3BEA}"/>
              </a:ext>
            </a:extLst>
          </p:cNvPr>
          <p:cNvCxnSpPr>
            <a:cxnSpLocks/>
            <a:stCxn id="69" idx="2"/>
          </p:cNvCxnSpPr>
          <p:nvPr/>
        </p:nvCxnSpPr>
        <p:spPr>
          <a:xfrm flipH="1">
            <a:off x="14480880" y="1256340"/>
            <a:ext cx="1560992" cy="10875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右箭头 120">
            <a:extLst>
              <a:ext uri="{FF2B5EF4-FFF2-40B4-BE49-F238E27FC236}">
                <a16:creationId xmlns:a16="http://schemas.microsoft.com/office/drawing/2014/main" id="{45FF99DD-B4F0-04E6-3201-BFA3D7E04A42}"/>
              </a:ext>
            </a:extLst>
          </p:cNvPr>
          <p:cNvSpPr/>
          <p:nvPr/>
        </p:nvSpPr>
        <p:spPr>
          <a:xfrm>
            <a:off x="8995700" y="1294618"/>
            <a:ext cx="1394877" cy="655835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2502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9</Words>
  <Application>Microsoft Macintosh PowerPoint</Application>
  <PresentationFormat>自定义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PingFang SC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1</cp:revision>
  <dcterms:created xsi:type="dcterms:W3CDTF">2023-01-24T07:50:16Z</dcterms:created>
  <dcterms:modified xsi:type="dcterms:W3CDTF">2023-01-24T08:06:15Z</dcterms:modified>
</cp:coreProperties>
</file>