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B3BB9-059D-720D-B27D-E3E8FD9D8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BB9844-D97F-04C3-6F39-A951982F8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EEE5A-3F72-C68D-BAD7-D0077445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7DBF7-8511-872F-F9DC-FE65F3BB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45A6F-91FF-56B9-DDFE-8E9AC67E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98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8E98-D905-8E89-018A-54ED207B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9E824-782E-5C80-8B9A-78C718881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0B826-320D-D6D3-FF72-4156C735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FED90-124B-F0F6-C4E1-385C6171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A6BDE-B0CF-1684-2EC2-C88368D9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15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4AD219-C939-4BFE-58F4-2E33FF6B1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4619B-2CE9-DE02-FB89-57815CC6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6A174-3F73-636B-08A5-4FC8D105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9AB30-EE03-29DB-54F9-7CDCA4F3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08657-ED34-5A69-14ED-90EC9D82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5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B43DE-1BE4-E6EC-D4BB-5CBC052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F31A2-82B3-0054-3D76-45E539C8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CF022-2038-CF2F-1978-EF4EEF60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3315A-2840-33B9-C2DA-7CAACEA9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ECB2A-32A1-4636-1DE6-309194C3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3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6CC07-A211-B544-8682-523E889E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257F4-7E65-EAD4-498A-71D20AD3E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11E49-E72C-DBDF-9638-16CF06AC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CB7F9-72C8-99D1-EFCD-639E7620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F8C91-2586-55F0-1573-E079B74C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17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E138A-E1EC-38C1-2CCF-43BF745C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F8610-66A2-75F4-9210-FE55EF4B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9FE6D-DB8F-B1BB-4830-62BFC1C6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77913-A268-9FA9-05D9-3D906C7F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BE8A7-D112-7B16-2C93-78AF900A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F7C1C-636D-19CA-C14B-28BDAEE8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52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80E98-A6B7-1C5A-9E02-AFC8D422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1D5C5-6AE4-EB64-7D25-6E3E295C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F28BA-8F4C-6BA8-3071-0BE98E8F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F905ED-63D7-0B1D-33D9-BB980F97B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9C9472-CC99-91BC-3D3B-3A9C16CA9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D6CED-C9BA-7D3C-DA3F-9FE22AAA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0E2C74-AA00-239C-EB64-B07B0A8F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4FB8F0-1F95-355C-B376-3E295E8B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B1F1A-5AD3-7A69-FAAF-9D881F01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27F171-AF69-4772-69F1-D634A1F6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EDA012-779D-B28E-1590-CD75B9A2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46732A-09C6-3EA2-A1FC-47CC9EF8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28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04137D-B68B-2617-0855-B110CF90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C3079-C45E-2E4A-FED5-50FE3D29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FA3AA-2F1E-2AEC-B4EA-4C8E81F3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8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622E7-A4E5-704C-1227-3139E94E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6F030-E888-FCC6-3581-5BABC43E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29C30-096B-C0B6-04CF-C7AC246CD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13D97-5024-AF1C-816C-8234F83D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D00D8-764B-1D81-2BD3-9CEEF1BB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9A48B-FE2C-7C8E-9C41-1BAE41FC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5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AEE0-6B27-3E09-526A-FFB4A8C3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38352B-B8F0-089B-97CB-782329A6D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942D97-8DEE-F10F-FD48-65405602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421D61-CD8C-671D-E9C3-FCABE297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D7EFB-02C1-2338-6C94-14600AAB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CD2C4-6A08-B033-E8FF-54C9808C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8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2C013-C79A-A487-0BC9-9B9CFAB4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6814C-8123-1BA0-3FD8-933840C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28A6F-FD29-F866-66B8-7E47970F6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9A97-FEB1-E04A-8E8D-079A95C0AE5B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68A7B-B191-E9A0-E600-E99F1E6E2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1324-3AB4-F52A-600E-B97762FBB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AAB3-A5CA-EB4C-B839-8C278B1BF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58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4DC7C5-EBDA-B0F9-00C7-AD3821AE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0" y="2387599"/>
            <a:ext cx="7085392" cy="2256319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D05D730B-0540-5064-44F9-FA401BD47D93}"/>
              </a:ext>
            </a:extLst>
          </p:cNvPr>
          <p:cNvSpPr/>
          <p:nvPr/>
        </p:nvSpPr>
        <p:spPr>
          <a:xfrm>
            <a:off x="4527121" y="1684962"/>
            <a:ext cx="4839129" cy="19891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C7B74D-4FD4-E1FD-3EFA-5CD5BB04AF53}"/>
              </a:ext>
            </a:extLst>
          </p:cNvPr>
          <p:cNvSpPr txBox="1"/>
          <p:nvPr/>
        </p:nvSpPr>
        <p:spPr>
          <a:xfrm>
            <a:off x="6042559" y="1767154"/>
            <a:ext cx="180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+mn-ea"/>
              </a:rPr>
              <a:t>Java</a:t>
            </a:r>
            <a:r>
              <a:rPr kumimoji="1" lang="zh-CN" altLang="en-US" sz="2000" dirty="0">
                <a:latin typeface="+mn-ea"/>
              </a:rPr>
              <a:t>虚拟机</a:t>
            </a:r>
          </a:p>
        </p:txBody>
      </p:sp>
    </p:spTree>
    <p:extLst>
      <p:ext uri="{BB962C8B-B14F-4D97-AF65-F5344CB8AC3E}">
        <p14:creationId xmlns:p14="http://schemas.microsoft.com/office/powerpoint/2010/main" val="160038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2023-01-25T07:56:43Z</dcterms:created>
  <dcterms:modified xsi:type="dcterms:W3CDTF">2023-01-25T07:58:57Z</dcterms:modified>
</cp:coreProperties>
</file>