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BAFF2-75DD-A5AB-0A63-14E7954AF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4CF6D-ED7A-B999-C368-13EC6E33C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CF869-D0E5-C825-3F2F-71E74C21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53C16-9E7D-CD03-74C0-61D2515D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EC282-C48D-9189-835D-19C1A5A0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86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B8A66-92BE-647A-DDC0-69E568A7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74BA9-D19B-7DE8-CD6D-0E29F3ECE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05D7-C5C2-424F-56D6-7F6348F1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8C9BB-2B84-8672-39B7-7DB2471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62154-FD52-B230-C213-4B9D99E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1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BC130C-C1FF-6381-AD57-8DF4FE4F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B3F09-B57B-B5E8-59EA-AC400939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DC44F-1687-213B-6DF7-14CD04D4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102C4-D04D-A123-E126-15BA4F53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12F45-8E20-C20C-8059-5253DED3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7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C514-E86E-95DD-00FB-95D99346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1CCC4-A7A9-0F46-E8F2-B167344F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E96CA-B9BC-1BBE-4ACB-EA94F8A5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A039F-F6E5-5922-03CB-24E5BF33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EB41F-E4AF-B0F6-F3A1-3CE25B22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68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77BDD-C66C-DEC5-3FF9-A967209C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27CA0-5EC9-6AA9-0CDB-FEB72B8C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195EB-47E1-24CC-A24C-7B3E2EAB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6FB25-BF01-970C-D508-54F808BA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30D56-1257-0D74-C80E-58AC95F4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94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3F583-8E2E-1220-5A0A-CD796876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2E936-3881-0C13-70EF-8552EC171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94CF3-FE6E-4497-EE8F-212E3F5B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E49B1-D628-EEE2-4D15-B238C71E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A3FA8-922D-0C34-610F-E6CB7B5D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B9D14-8131-8703-2D41-39F225B0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31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894D5-0D9E-C9EE-33B9-1A6539B5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E1B8C-CD29-8068-DF42-87D1691E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C825AD-0635-0B49-4F02-3BEC1D3F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3B2C9D-9ECC-7A26-C367-2C4346309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2F1C7E-7917-5378-67BF-D1EB0DB6A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FDD77C-B72E-A195-CDAC-DAA0F9D4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1EFA80-9FD1-26BF-3131-A38FED5F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3713E9-5928-8393-C903-3C7FDF85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36AB3-6187-6256-84AE-0EC3E47F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7EC3F-E9B2-0226-4C4F-3134DBB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414C04-3C34-5627-38AC-43FE6801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E299F-BB21-1570-5698-0AE83742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96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41FCE-1DE1-2C2F-F240-C3F1DC45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46DB78-5C07-9958-21F8-982F3A55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748EEF-6668-AC3D-C68B-0FCC0C34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24469-CB30-7246-D436-63ABFE7D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DF1CE-6971-1318-B826-B0E23937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0362E-5658-052D-F6F5-900F51DDE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5BCC1-6449-A0B2-F9A3-2A03A35A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3C58A-C131-9585-BD3C-48604DCC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968E7-4E59-12B1-D922-325F2D5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8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1FBE0-BD64-C2AE-465B-109B3619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86BA0B-CDFC-A84F-9E60-7FD23EE60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E7664-41BF-E861-BF66-862174DA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981D8-4B46-ACFF-3F68-EB4A5316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70641-E251-CF9B-C44C-8B1D9A21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23433-7181-994C-BAD2-3B36C75F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40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68F731-B3B2-5551-03AF-6E063BB9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0A842-F1DD-ADC6-9511-D3E7E83A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29703-CAFC-7712-FF55-21DEFDEC5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4125-28FF-4F45-92B0-4BE8CF2E784A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D62AF-7EC2-5588-AFCE-4A67C937D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E5456-2D24-6D0A-3321-16C1FA7D5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0B90-7A2E-B74E-8197-A2A353655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3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5188B57-8175-0322-2140-544D363C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98" y="1812247"/>
            <a:ext cx="10250301" cy="2287142"/>
          </a:xfrm>
          <a:prstGeom prst="rect">
            <a:avLst/>
          </a:prstGeom>
        </p:spPr>
      </p:pic>
      <p:sp>
        <p:nvSpPr>
          <p:cNvPr id="12" name="弦形 11">
            <a:extLst>
              <a:ext uri="{FF2B5EF4-FFF2-40B4-BE49-F238E27FC236}">
                <a16:creationId xmlns:a16="http://schemas.microsoft.com/office/drawing/2014/main" id="{ED8DB5A4-068F-E768-48F0-37CB46D6663F}"/>
              </a:ext>
            </a:extLst>
          </p:cNvPr>
          <p:cNvSpPr/>
          <p:nvPr/>
        </p:nvSpPr>
        <p:spPr>
          <a:xfrm flipH="1">
            <a:off x="6930989" y="1109609"/>
            <a:ext cx="5004426" cy="3390472"/>
          </a:xfrm>
          <a:prstGeom prst="chord">
            <a:avLst>
              <a:gd name="adj1" fmla="val 7275737"/>
              <a:gd name="adj2" fmla="val 2031937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EE4BF41-B3C1-996B-EB4F-CBB1ED52E1A9}"/>
              </a:ext>
            </a:extLst>
          </p:cNvPr>
          <p:cNvSpPr/>
          <p:nvPr/>
        </p:nvSpPr>
        <p:spPr>
          <a:xfrm>
            <a:off x="3092523" y="1212351"/>
            <a:ext cx="6503540" cy="18698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0F781B-AF12-7321-1679-28C8644A5A67}"/>
              </a:ext>
            </a:extLst>
          </p:cNvPr>
          <p:cNvSpPr txBox="1"/>
          <p:nvPr/>
        </p:nvSpPr>
        <p:spPr>
          <a:xfrm>
            <a:off x="5815172" y="1280258"/>
            <a:ext cx="12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桥接模式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A12B4B-53C2-B030-ABBC-5A6526AA53E8}"/>
              </a:ext>
            </a:extLst>
          </p:cNvPr>
          <p:cNvSpPr txBox="1"/>
          <p:nvPr/>
        </p:nvSpPr>
        <p:spPr>
          <a:xfrm>
            <a:off x="9103663" y="1226889"/>
            <a:ext cx="13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适配器模式</a:t>
            </a:r>
          </a:p>
        </p:txBody>
      </p:sp>
    </p:spTree>
    <p:extLst>
      <p:ext uri="{BB962C8B-B14F-4D97-AF65-F5344CB8AC3E}">
        <p14:creationId xmlns:p14="http://schemas.microsoft.com/office/powerpoint/2010/main" val="334097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2023-01-25T08:03:47Z</dcterms:created>
  <dcterms:modified xsi:type="dcterms:W3CDTF">2023-01-25T08:10:52Z</dcterms:modified>
</cp:coreProperties>
</file>