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E4EFD-0718-FDC9-7F0F-ADE67629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A9614-C7B7-02E4-3245-F94ABCF0E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561F2-566C-4A62-8E16-719E5767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AE8A9-E5EB-8529-947C-A5AE7C3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F1D3-67C1-AE0C-61A1-9830F83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3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653BD-62F4-362D-D03A-82373C81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E6386-D405-223E-46FB-D04399972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B098E-294E-E28F-C40B-EC9B8A59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B3671-6223-9DD5-C3C0-DD0E38D1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4A8F2-5BEF-22C8-3667-3A80808F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5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092808-1818-E729-B041-8C1475038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6DE6F-E643-FCED-8106-ADD62A94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277C7-850F-E491-1704-0C0D3978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7F56F-AEF2-16B4-689B-8BA6F1C6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B5F24-8119-5C76-567A-089528FD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7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80D6-CCBD-2310-526E-B6DA1D4A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3D94B-3BF9-4925-032F-746E6879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4631E-B47E-1E1F-A390-8E818C2E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FB893-9235-4081-CC55-7E6F8D3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D50C0-D31F-9888-AA77-7EBDDD8A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07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9ECD9-7AA1-EAE9-2FE7-A2636BBC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22630-C70C-7A75-66F3-3ECED765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87560-663E-A70E-3827-C3EF1A88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63557-24F6-EBD3-8C4E-7520095D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2E43C-DEFB-2572-E77D-62D9A418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0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F78DD-7A83-7DE2-C41A-8EB81E18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BBCBC-FF11-5431-4BA8-9C519714C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BD3D0-E008-70FE-75B0-E7D33C88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7DF7D-E21D-DD1C-B17B-A67BD951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0B694-DD42-246A-E430-0F7BD404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2B0E1-3A1E-D775-4D4C-E7C0997C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4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3A0CF-38CC-774C-14B3-322EDE2A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6FC9E-113B-33F8-449F-82ABBEA8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1D4C2-407D-F182-FA59-4EBEF813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B2B651-917B-E6A0-CEAC-CA11F877D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147159-2D90-9678-AF9B-D99B73187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9233A0-070D-B2CF-A5C9-6AB70E5F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98C8B-4622-DA6B-280B-C3885DAC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EA1AF5-A935-B670-0B29-C80059F9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81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0AD0C-22B0-1C12-DDCA-CC5479FC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6194B-24F0-FE35-F096-80851E80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920DF-1820-7826-56F2-6101A982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E5030-CA51-3C2C-E36B-E25FDD4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46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F55C5-1A65-F5A4-68BF-2E247E42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B1CB8-A8B9-E92D-0BB7-CDB5F207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A45225-0B53-084D-566E-5A849863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28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C05E2-B719-D2B7-0FF3-A889068E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07690-8E5C-41DB-BF12-600B5230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AECC31-AA32-5A59-6B0D-44ACA1A8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AAD04-6A30-2995-D764-6F870F46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C362-E024-5EDF-E01C-15532CAC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7DC79-39A0-B946-F839-41D3673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8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CC2A3-3B1B-D689-2744-09A6F164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75E5-42BE-4AD0-765C-785E8DE50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CCB05-D858-501F-FED6-90B08AEF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C747F-B571-33ED-7FAB-7EEFA647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38725-A515-6CEC-A354-D8F31BCC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7F3AE-8771-142C-24E6-B6A37C3A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8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35157-6A68-4FEC-AE71-7FAF732F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42798-60A2-340E-20CC-43513355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E8EED-1EBE-E55D-AF20-3FAD41FFD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69E7-F33E-B744-9F02-BF91DFFAB7E5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D7521-B808-BB76-37D4-B8201FCAD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07388-0B20-FAE2-365F-A8E73376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0F43-3CBC-9648-BFB4-C36A6ED4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7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B166D1-0B47-E9AA-3F26-C430DBDF3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235"/>
          <a:stretch/>
        </p:blipFill>
        <p:spPr>
          <a:xfrm>
            <a:off x="6901011" y="1666571"/>
            <a:ext cx="2077735" cy="41688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7D54668-CFB9-1446-A2E3-2A1A84EDF84C}"/>
              </a:ext>
            </a:extLst>
          </p:cNvPr>
          <p:cNvGrpSpPr/>
          <p:nvPr/>
        </p:nvGrpSpPr>
        <p:grpSpPr>
          <a:xfrm>
            <a:off x="815618" y="2123743"/>
            <a:ext cx="7325475" cy="3303528"/>
            <a:chOff x="297949" y="380727"/>
            <a:chExt cx="5086329" cy="33035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8216AF-CA26-789A-7866-6E90D3E72ED5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50"/>
                </a:lnSpc>
              </a:pP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Message Begin</a:t>
              </a:r>
            </a:p>
            <a:p>
              <a:pPr>
                <a:lnSpc>
                  <a:spcPts val="2350"/>
                </a:lnSpc>
              </a:pP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NumFields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5</a:t>
              </a:r>
            </a:p>
            <a:p>
              <a:pPr>
                <a:lnSpc>
                  <a:spcPts val="2350"/>
                </a:lnSpc>
              </a:pP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MessageName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“Buoy Temperature Message” </a:t>
              </a:r>
            </a:p>
            <a:p>
              <a:pPr>
                <a:lnSpc>
                  <a:spcPts val="2350"/>
                </a:lnSpc>
              </a:pP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Field 1,</a:t>
              </a: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FloatingPoint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, "Average Temperature”</a:t>
              </a:r>
            </a:p>
            <a:p>
              <a:pPr>
                <a:lnSpc>
                  <a:spcPts val="2350"/>
                </a:lnSpc>
              </a:pP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Field 2, </a:t>
              </a:r>
              <a:r>
                <a:rPr lang="en" altLang="zh-CN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FloatingPoint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, "Temperature Range”</a:t>
              </a:r>
            </a:p>
            <a:p>
              <a:pPr>
                <a:lnSpc>
                  <a:spcPts val="2350"/>
                </a:lnSpc>
              </a:pP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Field 3, Integer, "Number of Samples"</a:t>
              </a:r>
            </a:p>
            <a:p>
              <a:pPr>
                <a:lnSpc>
                  <a:spcPts val="2350"/>
                </a:lnSpc>
              </a:pP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Field 4, String, "Location"</a:t>
              </a:r>
            </a:p>
            <a:p>
              <a:pPr>
                <a:lnSpc>
                  <a:spcPts val="2350"/>
                </a:lnSpc>
              </a:pPr>
              <a:r>
                <a:rPr lang="zh-CN" altLang="en-US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Field 5, </a:t>
              </a:r>
              <a:r>
                <a:rPr lang="en" altLang="zh-CN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TimeOfDay</a:t>
              </a: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, "Time of Measurement"</a:t>
              </a:r>
            </a:p>
            <a:p>
              <a:pPr>
                <a:lnSpc>
                  <a:spcPts val="2350"/>
                </a:lnSpc>
              </a:pPr>
              <a:r>
                <a:rPr lang="en" altLang="zh-CN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Message End</a:t>
              </a:r>
              <a:endPara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3D3546-9AE5-7D67-4199-F9A0360D0758}"/>
                </a:ext>
              </a:extLst>
            </p:cNvPr>
            <p:cNvSpPr txBox="1"/>
            <p:nvPr/>
          </p:nvSpPr>
          <p:spPr>
            <a:xfrm>
              <a:off x="297949" y="380727"/>
              <a:ext cx="3678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rPr>
                <a:t>示例：定义浮标温度消息的表记录项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06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2023-01-27T14:38:12Z</dcterms:created>
  <dcterms:modified xsi:type="dcterms:W3CDTF">2023-01-27T14:42:11Z</dcterms:modified>
</cp:coreProperties>
</file>