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5B31-D686-BE69-1186-12DBD856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197B-FF0A-4A76-A042-AD9B208F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ACC88-AE7A-0970-6C31-F6299FF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A075A-D79B-37E3-8090-3CFF8E01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8524D-6D95-1B20-D779-1B9F8F6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BD42-B458-D0B1-DC61-FE18BF0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F9864-BEAE-A462-F6BB-22156876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C2419-F224-F060-4D0F-8E09002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1C6DC-7A2B-09D9-92FE-72D21D7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73888-A694-45DA-1FC3-EE2CAD3A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0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01EF2-17D0-5B5D-1382-03004124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59AC6-CCB1-75A7-7354-DB0B8EC2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D97A-8AD8-2C6C-7883-28720C9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D7E9F-E1B6-0428-361E-FAA7F7FF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4B8D4-B2B4-85F9-DD9D-8808066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9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627C-A624-9575-C6C3-73E02FB5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A3EC0-1850-614D-A508-CA23B7A5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855B5-B299-D344-F91B-95CBED9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156F6-A991-CD63-9117-9BECBCD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D0E4D-5018-7F3C-9B27-2ACE52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4515-27E5-07F1-3653-A2E66BFF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8CECE-7C0A-F018-0BD6-47199D37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7D272-B13B-7E9A-3DE9-9F2E1C2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D976F-2A44-9D6B-B7CE-0800030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E9063-951E-C414-78A7-D33B4820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BC8E-6972-4C47-ECE1-98BB481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DA4EF-331F-D9B0-CD98-31E4EC2A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F46B3-6223-AD43-B9EF-BD0A01B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FEE36-5FC9-B06A-ED3B-4C78C65C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4DF7D-38B6-4008-0B3E-579AEA8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39FA4-66E6-E071-F7FB-5C58E47D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44FB-AC11-B9D2-63C6-F01F7A0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3F9AF-06CB-90C5-3B28-D02C651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9DC76-989D-73C7-2801-C34B7290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6D7C4-CDA0-5154-FCBA-BC1BDD4A3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15A4A-FA64-EEEE-746C-5DF3E05BD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52757-D219-89EA-9DBC-E7A1705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80290-3930-4CCD-0826-82E97EFF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CFD2C-0E16-B6B4-BCFC-488F1D4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5CB53-49F5-789C-DDE8-4E47574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E5E2-ECA2-8378-E916-CA3ED8E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5B037-A728-2DB0-0BF8-81479EB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EF84D-83DF-F9E3-4FF9-0C106A12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8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F80852-9883-0B32-5B9B-7A186B0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1EA5D-095D-89E2-4E0A-AE7489D9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8254F-5028-981C-F2F9-5BCBAD6F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5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BDFDC-3F9F-04EC-48B4-5DEEF39B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7147-9D15-7AF1-C995-3900052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F0DC7-3622-B13D-2C84-8F669D49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0C631-4705-A933-EA92-49796845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5BED1-AC4C-DA1A-CAD6-F9DEDE2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3C282-C50C-B58A-C7C2-1CC5CE2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C6DA-01C3-F84C-5B3A-E4A6AAC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47450-5A98-7AF9-97E3-5A04CA5B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2ED0F-FFD4-849F-DA54-DCD42050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AF65D-C2D7-7B7C-0DB3-BFA62E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B5F92-6A50-0D01-E327-6102224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CE128-D275-AC4E-4DB0-75CBBC12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AECB5-883F-F743-88E5-CD7EE5C6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1C7D-2E5F-EDC1-8851-58334D29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BDEF0-09BB-E0B1-737C-694D09B9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EFE3-BD99-8545-BB75-9CD89F070107}" type="datetimeFigureOut">
              <a:rPr kumimoji="1" lang="zh-CN" altLang="en-US" smtClean="0"/>
              <a:t>2023/1/18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9FFD1-2B73-B208-FF14-F1A550E2A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DBE16-E15C-50FA-FA75-93F89EB34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6E05CA-903A-27D0-090C-590DFA43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4" y="768945"/>
            <a:ext cx="3428357" cy="290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56C443-B4EF-5FBE-673E-580F9AC9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49" y="601363"/>
            <a:ext cx="5617892" cy="359231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41C99CC-436A-CFC2-AA45-1FCD482E5CDE}"/>
              </a:ext>
            </a:extLst>
          </p:cNvPr>
          <p:cNvGrpSpPr/>
          <p:nvPr/>
        </p:nvGrpSpPr>
        <p:grpSpPr>
          <a:xfrm>
            <a:off x="323315" y="3930195"/>
            <a:ext cx="5891800" cy="2369879"/>
            <a:chOff x="297948" y="483379"/>
            <a:chExt cx="5086330" cy="236987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ECE59E-F459-9FD1-D5DF-DCCA49DD25C2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...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if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预订房间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)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预订操作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;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context.setState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(new 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已预订状态类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());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else if(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住进房间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)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入住操作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;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context.setState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(new 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已入住状态类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());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 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...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12A4BA-D756-15D9-CA24-43E972CD877F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“空闲状态类”示例代码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DF95B57-D9F6-793E-8841-9FD47E1B84C2}"/>
              </a:ext>
            </a:extLst>
          </p:cNvPr>
          <p:cNvSpPr txBox="1"/>
          <p:nvPr/>
        </p:nvSpPr>
        <p:spPr>
          <a:xfrm>
            <a:off x="331984" y="171046"/>
            <a:ext cx="385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房间预订状态转换图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6B4331-2F05-7B9D-5D62-FABC34E8461E}"/>
              </a:ext>
            </a:extLst>
          </p:cNvPr>
          <p:cNvSpPr txBox="1"/>
          <p:nvPr/>
        </p:nvSpPr>
        <p:spPr>
          <a:xfrm>
            <a:off x="4592549" y="171046"/>
            <a:ext cx="385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使用状态模式构造的类图</a:t>
            </a:r>
          </a:p>
        </p:txBody>
      </p:sp>
    </p:spTree>
    <p:extLst>
      <p:ext uri="{BB962C8B-B14F-4D97-AF65-F5344CB8AC3E}">
        <p14:creationId xmlns:p14="http://schemas.microsoft.com/office/powerpoint/2010/main" val="2175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2023-01-18T08:00:07Z</dcterms:created>
  <dcterms:modified xsi:type="dcterms:W3CDTF">2023-01-18T08:04:24Z</dcterms:modified>
</cp:coreProperties>
</file>