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A81445D-178E-7AB5-7F66-7FF7CB38144B}"/>
              </a:ext>
            </a:extLst>
          </p:cNvPr>
          <p:cNvSpPr txBox="1"/>
          <p:nvPr/>
        </p:nvSpPr>
        <p:spPr>
          <a:xfrm>
            <a:off x="1472308" y="1504553"/>
            <a:ext cx="5891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&lt;?xml version="1.0"?&gt;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&lt;books&gt;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&lt;book&gt;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&lt;author&gt;Carson&lt;/author&gt;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&lt;price format="dollar"&gt;31.95&lt;/price&gt;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&lt;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pubdate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&gt;05/01/2001&lt;/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pubdate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&lt;/book&gt;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&lt;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pubinfo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&lt;publisher&gt;MSPress&lt;/publisher&gt;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&lt;state&gt;WA&lt;/state&gt;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&lt;/</a:t>
            </a:r>
            <a:r>
              <a:rPr lang="en" altLang="zh-CN" sz="1400" dirty="0" err="1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pubinfo</a:t>
            </a:r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&gt;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&lt;/books&gt;</a:t>
            </a:r>
            <a:endParaRPr kumimoji="1" lang="zh-CN" altLang="en-US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8</cp:revision>
  <dcterms:created xsi:type="dcterms:W3CDTF">2023-01-18T08:00:07Z</dcterms:created>
  <dcterms:modified xsi:type="dcterms:W3CDTF">2023-01-22T12:46:07Z</dcterms:modified>
</cp:coreProperties>
</file>