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13679488" cy="10439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81" d="100"/>
          <a:sy n="81" d="100"/>
        </p:scale>
        <p:origin x="191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5962" y="1708486"/>
            <a:ext cx="11627565" cy="3634458"/>
          </a:xfrm>
        </p:spPr>
        <p:txBody>
          <a:bodyPr anchor="b"/>
          <a:lstStyle>
            <a:lvl1pPr algn="ctr">
              <a:defRPr sz="8976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936" y="5483102"/>
            <a:ext cx="10259616" cy="2520438"/>
          </a:xfrm>
        </p:spPr>
        <p:txBody>
          <a:bodyPr/>
          <a:lstStyle>
            <a:lvl1pPr marL="0" indent="0" algn="ctr">
              <a:buNone/>
              <a:defRPr sz="3590"/>
            </a:lvl1pPr>
            <a:lvl2pPr marL="683971" indent="0" algn="ctr">
              <a:buNone/>
              <a:defRPr sz="2992"/>
            </a:lvl2pPr>
            <a:lvl3pPr marL="1367942" indent="0" algn="ctr">
              <a:buNone/>
              <a:defRPr sz="2693"/>
            </a:lvl3pPr>
            <a:lvl4pPr marL="2051914" indent="0" algn="ctr">
              <a:buNone/>
              <a:defRPr sz="2394"/>
            </a:lvl4pPr>
            <a:lvl5pPr marL="2735885" indent="0" algn="ctr">
              <a:buNone/>
              <a:defRPr sz="2394"/>
            </a:lvl5pPr>
            <a:lvl6pPr marL="3419856" indent="0" algn="ctr">
              <a:buNone/>
              <a:defRPr sz="2394"/>
            </a:lvl6pPr>
            <a:lvl7pPr marL="4103827" indent="0" algn="ctr">
              <a:buNone/>
              <a:defRPr sz="2394"/>
            </a:lvl7pPr>
            <a:lvl8pPr marL="4787798" indent="0" algn="ctr">
              <a:buNone/>
              <a:defRPr sz="2394"/>
            </a:lvl8pPr>
            <a:lvl9pPr marL="5471770" indent="0" algn="ctr">
              <a:buNone/>
              <a:defRPr sz="2394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E6A93-88D0-A442-A283-D816DF6D52FD}" type="datetimeFigureOut">
              <a:rPr kumimoji="1" lang="zh-CN" altLang="en-US" smtClean="0"/>
              <a:t>2023/1/25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C4D34-37DB-E44F-9D22-5C2A52ECF5B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74934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E6A93-88D0-A442-A283-D816DF6D52FD}" type="datetimeFigureOut">
              <a:rPr kumimoji="1" lang="zh-CN" altLang="en-US" smtClean="0"/>
              <a:t>2023/1/25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C4D34-37DB-E44F-9D22-5C2A52ECF5B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20506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89384" y="555801"/>
            <a:ext cx="2949640" cy="884690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0466" y="555801"/>
            <a:ext cx="8677925" cy="884690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E6A93-88D0-A442-A283-D816DF6D52FD}" type="datetimeFigureOut">
              <a:rPr kumimoji="1" lang="zh-CN" altLang="en-US" smtClean="0"/>
              <a:t>2023/1/25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C4D34-37DB-E44F-9D22-5C2A52ECF5B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4506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E6A93-88D0-A442-A283-D816DF6D52FD}" type="datetimeFigureOut">
              <a:rPr kumimoji="1" lang="zh-CN" altLang="en-US" smtClean="0"/>
              <a:t>2023/1/25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C4D34-37DB-E44F-9D22-5C2A52ECF5B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70766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3341" y="2602603"/>
            <a:ext cx="11798558" cy="4342500"/>
          </a:xfrm>
        </p:spPr>
        <p:txBody>
          <a:bodyPr anchor="b"/>
          <a:lstStyle>
            <a:lvl1pPr>
              <a:defRPr sz="8976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3341" y="6986185"/>
            <a:ext cx="11798558" cy="2283618"/>
          </a:xfrm>
        </p:spPr>
        <p:txBody>
          <a:bodyPr/>
          <a:lstStyle>
            <a:lvl1pPr marL="0" indent="0">
              <a:buNone/>
              <a:defRPr sz="3590">
                <a:solidFill>
                  <a:schemeClr val="tx1"/>
                </a:solidFill>
              </a:defRPr>
            </a:lvl1pPr>
            <a:lvl2pPr marL="683971" indent="0">
              <a:buNone/>
              <a:defRPr sz="2992">
                <a:solidFill>
                  <a:schemeClr val="tx1">
                    <a:tint val="75000"/>
                  </a:schemeClr>
                </a:solidFill>
              </a:defRPr>
            </a:lvl2pPr>
            <a:lvl3pPr marL="1367942" indent="0">
              <a:buNone/>
              <a:defRPr sz="2693">
                <a:solidFill>
                  <a:schemeClr val="tx1">
                    <a:tint val="75000"/>
                  </a:schemeClr>
                </a:solidFill>
              </a:defRPr>
            </a:lvl3pPr>
            <a:lvl4pPr marL="2051914" indent="0">
              <a:buNone/>
              <a:defRPr sz="2394">
                <a:solidFill>
                  <a:schemeClr val="tx1">
                    <a:tint val="75000"/>
                  </a:schemeClr>
                </a:solidFill>
              </a:defRPr>
            </a:lvl4pPr>
            <a:lvl5pPr marL="2735885" indent="0">
              <a:buNone/>
              <a:defRPr sz="2394">
                <a:solidFill>
                  <a:schemeClr val="tx1">
                    <a:tint val="75000"/>
                  </a:schemeClr>
                </a:solidFill>
              </a:defRPr>
            </a:lvl5pPr>
            <a:lvl6pPr marL="3419856" indent="0">
              <a:buNone/>
              <a:defRPr sz="2394">
                <a:solidFill>
                  <a:schemeClr val="tx1">
                    <a:tint val="75000"/>
                  </a:schemeClr>
                </a:solidFill>
              </a:defRPr>
            </a:lvl6pPr>
            <a:lvl7pPr marL="4103827" indent="0">
              <a:buNone/>
              <a:defRPr sz="2394">
                <a:solidFill>
                  <a:schemeClr val="tx1">
                    <a:tint val="75000"/>
                  </a:schemeClr>
                </a:solidFill>
              </a:defRPr>
            </a:lvl7pPr>
            <a:lvl8pPr marL="4787798" indent="0">
              <a:buNone/>
              <a:defRPr sz="2394">
                <a:solidFill>
                  <a:schemeClr val="tx1">
                    <a:tint val="75000"/>
                  </a:schemeClr>
                </a:solidFill>
              </a:defRPr>
            </a:lvl8pPr>
            <a:lvl9pPr marL="5471770" indent="0">
              <a:buNone/>
              <a:defRPr sz="239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E6A93-88D0-A442-A283-D816DF6D52FD}" type="datetimeFigureOut">
              <a:rPr kumimoji="1" lang="zh-CN" altLang="en-US" smtClean="0"/>
              <a:t>2023/1/25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C4D34-37DB-E44F-9D22-5C2A52ECF5B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92439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0465" y="2779007"/>
            <a:ext cx="5813782" cy="66237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5241" y="2779007"/>
            <a:ext cx="5813782" cy="66237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E6A93-88D0-A442-A283-D816DF6D52FD}" type="datetimeFigureOut">
              <a:rPr kumimoji="1" lang="zh-CN" altLang="en-US" smtClean="0"/>
              <a:t>2023/1/25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C4D34-37DB-E44F-9D22-5C2A52ECF5B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13406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247" y="555804"/>
            <a:ext cx="11798558" cy="201780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248" y="2559104"/>
            <a:ext cx="5787064" cy="1254177"/>
          </a:xfrm>
        </p:spPr>
        <p:txBody>
          <a:bodyPr anchor="b"/>
          <a:lstStyle>
            <a:lvl1pPr marL="0" indent="0">
              <a:buNone/>
              <a:defRPr sz="3590" b="1"/>
            </a:lvl1pPr>
            <a:lvl2pPr marL="683971" indent="0">
              <a:buNone/>
              <a:defRPr sz="2992" b="1"/>
            </a:lvl2pPr>
            <a:lvl3pPr marL="1367942" indent="0">
              <a:buNone/>
              <a:defRPr sz="2693" b="1"/>
            </a:lvl3pPr>
            <a:lvl4pPr marL="2051914" indent="0">
              <a:buNone/>
              <a:defRPr sz="2394" b="1"/>
            </a:lvl4pPr>
            <a:lvl5pPr marL="2735885" indent="0">
              <a:buNone/>
              <a:defRPr sz="2394" b="1"/>
            </a:lvl5pPr>
            <a:lvl6pPr marL="3419856" indent="0">
              <a:buNone/>
              <a:defRPr sz="2394" b="1"/>
            </a:lvl6pPr>
            <a:lvl7pPr marL="4103827" indent="0">
              <a:buNone/>
              <a:defRPr sz="2394" b="1"/>
            </a:lvl7pPr>
            <a:lvl8pPr marL="4787798" indent="0">
              <a:buNone/>
              <a:defRPr sz="2394" b="1"/>
            </a:lvl8pPr>
            <a:lvl9pPr marL="5471770" indent="0">
              <a:buNone/>
              <a:defRPr sz="2394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2248" y="3813281"/>
            <a:ext cx="5787064" cy="56087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25242" y="2559104"/>
            <a:ext cx="5815564" cy="1254177"/>
          </a:xfrm>
        </p:spPr>
        <p:txBody>
          <a:bodyPr anchor="b"/>
          <a:lstStyle>
            <a:lvl1pPr marL="0" indent="0">
              <a:buNone/>
              <a:defRPr sz="3590" b="1"/>
            </a:lvl1pPr>
            <a:lvl2pPr marL="683971" indent="0">
              <a:buNone/>
              <a:defRPr sz="2992" b="1"/>
            </a:lvl2pPr>
            <a:lvl3pPr marL="1367942" indent="0">
              <a:buNone/>
              <a:defRPr sz="2693" b="1"/>
            </a:lvl3pPr>
            <a:lvl4pPr marL="2051914" indent="0">
              <a:buNone/>
              <a:defRPr sz="2394" b="1"/>
            </a:lvl4pPr>
            <a:lvl5pPr marL="2735885" indent="0">
              <a:buNone/>
              <a:defRPr sz="2394" b="1"/>
            </a:lvl5pPr>
            <a:lvl6pPr marL="3419856" indent="0">
              <a:buNone/>
              <a:defRPr sz="2394" b="1"/>
            </a:lvl6pPr>
            <a:lvl7pPr marL="4103827" indent="0">
              <a:buNone/>
              <a:defRPr sz="2394" b="1"/>
            </a:lvl7pPr>
            <a:lvl8pPr marL="4787798" indent="0">
              <a:buNone/>
              <a:defRPr sz="2394" b="1"/>
            </a:lvl8pPr>
            <a:lvl9pPr marL="5471770" indent="0">
              <a:buNone/>
              <a:defRPr sz="2394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25242" y="3813281"/>
            <a:ext cx="5815564" cy="56087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E6A93-88D0-A442-A283-D816DF6D52FD}" type="datetimeFigureOut">
              <a:rPr kumimoji="1" lang="zh-CN" altLang="en-US" smtClean="0"/>
              <a:t>2023/1/25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C4D34-37DB-E44F-9D22-5C2A52ECF5B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44920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E6A93-88D0-A442-A283-D816DF6D52FD}" type="datetimeFigureOut">
              <a:rPr kumimoji="1" lang="zh-CN" altLang="en-US" smtClean="0"/>
              <a:t>2023/1/25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C4D34-37DB-E44F-9D22-5C2A52ECF5B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36076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E6A93-88D0-A442-A283-D816DF6D52FD}" type="datetimeFigureOut">
              <a:rPr kumimoji="1" lang="zh-CN" altLang="en-US" smtClean="0"/>
              <a:t>2023/1/25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C4D34-37DB-E44F-9D22-5C2A52ECF5B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47032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247" y="695960"/>
            <a:ext cx="4411991" cy="2435860"/>
          </a:xfrm>
        </p:spPr>
        <p:txBody>
          <a:bodyPr anchor="b"/>
          <a:lstStyle>
            <a:lvl1pPr>
              <a:defRPr sz="478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5564" y="1503083"/>
            <a:ext cx="6925241" cy="7418740"/>
          </a:xfrm>
        </p:spPr>
        <p:txBody>
          <a:bodyPr/>
          <a:lstStyle>
            <a:lvl1pPr>
              <a:defRPr sz="4787"/>
            </a:lvl1pPr>
            <a:lvl2pPr>
              <a:defRPr sz="4189"/>
            </a:lvl2pPr>
            <a:lvl3pPr>
              <a:defRPr sz="3590"/>
            </a:lvl3pPr>
            <a:lvl4pPr>
              <a:defRPr sz="2992"/>
            </a:lvl4pPr>
            <a:lvl5pPr>
              <a:defRPr sz="2992"/>
            </a:lvl5pPr>
            <a:lvl6pPr>
              <a:defRPr sz="2992"/>
            </a:lvl6pPr>
            <a:lvl7pPr>
              <a:defRPr sz="2992"/>
            </a:lvl7pPr>
            <a:lvl8pPr>
              <a:defRPr sz="2992"/>
            </a:lvl8pPr>
            <a:lvl9pPr>
              <a:defRPr sz="2992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2247" y="3131820"/>
            <a:ext cx="4411991" cy="5802084"/>
          </a:xfrm>
        </p:spPr>
        <p:txBody>
          <a:bodyPr/>
          <a:lstStyle>
            <a:lvl1pPr marL="0" indent="0">
              <a:buNone/>
              <a:defRPr sz="2394"/>
            </a:lvl1pPr>
            <a:lvl2pPr marL="683971" indent="0">
              <a:buNone/>
              <a:defRPr sz="2094"/>
            </a:lvl2pPr>
            <a:lvl3pPr marL="1367942" indent="0">
              <a:buNone/>
              <a:defRPr sz="1795"/>
            </a:lvl3pPr>
            <a:lvl4pPr marL="2051914" indent="0">
              <a:buNone/>
              <a:defRPr sz="1496"/>
            </a:lvl4pPr>
            <a:lvl5pPr marL="2735885" indent="0">
              <a:buNone/>
              <a:defRPr sz="1496"/>
            </a:lvl5pPr>
            <a:lvl6pPr marL="3419856" indent="0">
              <a:buNone/>
              <a:defRPr sz="1496"/>
            </a:lvl6pPr>
            <a:lvl7pPr marL="4103827" indent="0">
              <a:buNone/>
              <a:defRPr sz="1496"/>
            </a:lvl7pPr>
            <a:lvl8pPr marL="4787798" indent="0">
              <a:buNone/>
              <a:defRPr sz="1496"/>
            </a:lvl8pPr>
            <a:lvl9pPr marL="5471770" indent="0">
              <a:buNone/>
              <a:defRPr sz="1496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E6A93-88D0-A442-A283-D816DF6D52FD}" type="datetimeFigureOut">
              <a:rPr kumimoji="1" lang="zh-CN" altLang="en-US" smtClean="0"/>
              <a:t>2023/1/25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C4D34-37DB-E44F-9D22-5C2A52ECF5B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51386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247" y="695960"/>
            <a:ext cx="4411991" cy="2435860"/>
          </a:xfrm>
        </p:spPr>
        <p:txBody>
          <a:bodyPr anchor="b"/>
          <a:lstStyle>
            <a:lvl1pPr>
              <a:defRPr sz="478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15564" y="1503083"/>
            <a:ext cx="6925241" cy="7418740"/>
          </a:xfrm>
        </p:spPr>
        <p:txBody>
          <a:bodyPr anchor="t"/>
          <a:lstStyle>
            <a:lvl1pPr marL="0" indent="0">
              <a:buNone/>
              <a:defRPr sz="4787"/>
            </a:lvl1pPr>
            <a:lvl2pPr marL="683971" indent="0">
              <a:buNone/>
              <a:defRPr sz="4189"/>
            </a:lvl2pPr>
            <a:lvl3pPr marL="1367942" indent="0">
              <a:buNone/>
              <a:defRPr sz="3590"/>
            </a:lvl3pPr>
            <a:lvl4pPr marL="2051914" indent="0">
              <a:buNone/>
              <a:defRPr sz="2992"/>
            </a:lvl4pPr>
            <a:lvl5pPr marL="2735885" indent="0">
              <a:buNone/>
              <a:defRPr sz="2992"/>
            </a:lvl5pPr>
            <a:lvl6pPr marL="3419856" indent="0">
              <a:buNone/>
              <a:defRPr sz="2992"/>
            </a:lvl6pPr>
            <a:lvl7pPr marL="4103827" indent="0">
              <a:buNone/>
              <a:defRPr sz="2992"/>
            </a:lvl7pPr>
            <a:lvl8pPr marL="4787798" indent="0">
              <a:buNone/>
              <a:defRPr sz="2992"/>
            </a:lvl8pPr>
            <a:lvl9pPr marL="5471770" indent="0">
              <a:buNone/>
              <a:defRPr sz="2992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2247" y="3131820"/>
            <a:ext cx="4411991" cy="5802084"/>
          </a:xfrm>
        </p:spPr>
        <p:txBody>
          <a:bodyPr/>
          <a:lstStyle>
            <a:lvl1pPr marL="0" indent="0">
              <a:buNone/>
              <a:defRPr sz="2394"/>
            </a:lvl1pPr>
            <a:lvl2pPr marL="683971" indent="0">
              <a:buNone/>
              <a:defRPr sz="2094"/>
            </a:lvl2pPr>
            <a:lvl3pPr marL="1367942" indent="0">
              <a:buNone/>
              <a:defRPr sz="1795"/>
            </a:lvl3pPr>
            <a:lvl4pPr marL="2051914" indent="0">
              <a:buNone/>
              <a:defRPr sz="1496"/>
            </a:lvl4pPr>
            <a:lvl5pPr marL="2735885" indent="0">
              <a:buNone/>
              <a:defRPr sz="1496"/>
            </a:lvl5pPr>
            <a:lvl6pPr marL="3419856" indent="0">
              <a:buNone/>
              <a:defRPr sz="1496"/>
            </a:lvl6pPr>
            <a:lvl7pPr marL="4103827" indent="0">
              <a:buNone/>
              <a:defRPr sz="1496"/>
            </a:lvl7pPr>
            <a:lvl8pPr marL="4787798" indent="0">
              <a:buNone/>
              <a:defRPr sz="1496"/>
            </a:lvl8pPr>
            <a:lvl9pPr marL="5471770" indent="0">
              <a:buNone/>
              <a:defRPr sz="1496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E6A93-88D0-A442-A283-D816DF6D52FD}" type="datetimeFigureOut">
              <a:rPr kumimoji="1" lang="zh-CN" altLang="en-US" smtClean="0"/>
              <a:t>2023/1/25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C4D34-37DB-E44F-9D22-5C2A52ECF5B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47328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0465" y="555804"/>
            <a:ext cx="11798558" cy="2017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0465" y="2779007"/>
            <a:ext cx="11798558" cy="66237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0465" y="9675780"/>
            <a:ext cx="3077885" cy="555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6E6A93-88D0-A442-A283-D816DF6D52FD}" type="datetimeFigureOut">
              <a:rPr kumimoji="1" lang="zh-CN" altLang="en-US" smtClean="0"/>
              <a:t>2023/1/25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31331" y="9675780"/>
            <a:ext cx="4616827" cy="555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61138" y="9675780"/>
            <a:ext cx="3077885" cy="555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9C4D34-37DB-E44F-9D22-5C2A52ECF5B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66194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367942" rtl="0" eaLnBrk="1" latinLnBrk="0" hangingPunct="1">
        <a:lnSpc>
          <a:spcPct val="90000"/>
        </a:lnSpc>
        <a:spcBef>
          <a:spcPct val="0"/>
        </a:spcBef>
        <a:buNone/>
        <a:defRPr sz="658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1986" indent="-341986" algn="l" defTabSz="1367942" rtl="0" eaLnBrk="1" latinLnBrk="0" hangingPunct="1">
        <a:lnSpc>
          <a:spcPct val="90000"/>
        </a:lnSpc>
        <a:spcBef>
          <a:spcPts val="1496"/>
        </a:spcBef>
        <a:buFont typeface="Arial" panose="020B0604020202020204" pitchFamily="34" charset="0"/>
        <a:buChar char="•"/>
        <a:defRPr sz="4189" kern="1200">
          <a:solidFill>
            <a:schemeClr val="tx1"/>
          </a:solidFill>
          <a:latin typeface="+mn-lt"/>
          <a:ea typeface="+mn-ea"/>
          <a:cs typeface="+mn-cs"/>
        </a:defRPr>
      </a:lvl1pPr>
      <a:lvl2pPr marL="1025957" indent="-341986" algn="l" defTabSz="1367942" rtl="0" eaLnBrk="1" latinLnBrk="0" hangingPunct="1">
        <a:lnSpc>
          <a:spcPct val="90000"/>
        </a:lnSpc>
        <a:spcBef>
          <a:spcPts val="748"/>
        </a:spcBef>
        <a:buFont typeface="Arial" panose="020B0604020202020204" pitchFamily="34" charset="0"/>
        <a:buChar char="•"/>
        <a:defRPr sz="3590" kern="1200">
          <a:solidFill>
            <a:schemeClr val="tx1"/>
          </a:solidFill>
          <a:latin typeface="+mn-lt"/>
          <a:ea typeface="+mn-ea"/>
          <a:cs typeface="+mn-cs"/>
        </a:defRPr>
      </a:lvl2pPr>
      <a:lvl3pPr marL="1709928" indent="-341986" algn="l" defTabSz="1367942" rtl="0" eaLnBrk="1" latinLnBrk="0" hangingPunct="1">
        <a:lnSpc>
          <a:spcPct val="90000"/>
        </a:lnSpc>
        <a:spcBef>
          <a:spcPts val="748"/>
        </a:spcBef>
        <a:buFont typeface="Arial" panose="020B0604020202020204" pitchFamily="34" charset="0"/>
        <a:buChar char="•"/>
        <a:defRPr sz="2992" kern="1200">
          <a:solidFill>
            <a:schemeClr val="tx1"/>
          </a:solidFill>
          <a:latin typeface="+mn-lt"/>
          <a:ea typeface="+mn-ea"/>
          <a:cs typeface="+mn-cs"/>
        </a:defRPr>
      </a:lvl3pPr>
      <a:lvl4pPr marL="2393899" indent="-341986" algn="l" defTabSz="1367942" rtl="0" eaLnBrk="1" latinLnBrk="0" hangingPunct="1">
        <a:lnSpc>
          <a:spcPct val="90000"/>
        </a:lnSpc>
        <a:spcBef>
          <a:spcPts val="748"/>
        </a:spcBef>
        <a:buFont typeface="Arial" panose="020B0604020202020204" pitchFamily="34" charset="0"/>
        <a:buChar char="•"/>
        <a:defRPr sz="2693" kern="1200">
          <a:solidFill>
            <a:schemeClr val="tx1"/>
          </a:solidFill>
          <a:latin typeface="+mn-lt"/>
          <a:ea typeface="+mn-ea"/>
          <a:cs typeface="+mn-cs"/>
        </a:defRPr>
      </a:lvl4pPr>
      <a:lvl5pPr marL="3077870" indent="-341986" algn="l" defTabSz="1367942" rtl="0" eaLnBrk="1" latinLnBrk="0" hangingPunct="1">
        <a:lnSpc>
          <a:spcPct val="90000"/>
        </a:lnSpc>
        <a:spcBef>
          <a:spcPts val="748"/>
        </a:spcBef>
        <a:buFont typeface="Arial" panose="020B0604020202020204" pitchFamily="34" charset="0"/>
        <a:buChar char="•"/>
        <a:defRPr sz="2693" kern="1200">
          <a:solidFill>
            <a:schemeClr val="tx1"/>
          </a:solidFill>
          <a:latin typeface="+mn-lt"/>
          <a:ea typeface="+mn-ea"/>
          <a:cs typeface="+mn-cs"/>
        </a:defRPr>
      </a:lvl5pPr>
      <a:lvl6pPr marL="3761842" indent="-341986" algn="l" defTabSz="1367942" rtl="0" eaLnBrk="1" latinLnBrk="0" hangingPunct="1">
        <a:lnSpc>
          <a:spcPct val="90000"/>
        </a:lnSpc>
        <a:spcBef>
          <a:spcPts val="748"/>
        </a:spcBef>
        <a:buFont typeface="Arial" panose="020B0604020202020204" pitchFamily="34" charset="0"/>
        <a:buChar char="•"/>
        <a:defRPr sz="2693" kern="1200">
          <a:solidFill>
            <a:schemeClr val="tx1"/>
          </a:solidFill>
          <a:latin typeface="+mn-lt"/>
          <a:ea typeface="+mn-ea"/>
          <a:cs typeface="+mn-cs"/>
        </a:defRPr>
      </a:lvl6pPr>
      <a:lvl7pPr marL="4445813" indent="-341986" algn="l" defTabSz="1367942" rtl="0" eaLnBrk="1" latinLnBrk="0" hangingPunct="1">
        <a:lnSpc>
          <a:spcPct val="90000"/>
        </a:lnSpc>
        <a:spcBef>
          <a:spcPts val="748"/>
        </a:spcBef>
        <a:buFont typeface="Arial" panose="020B0604020202020204" pitchFamily="34" charset="0"/>
        <a:buChar char="•"/>
        <a:defRPr sz="2693" kern="1200">
          <a:solidFill>
            <a:schemeClr val="tx1"/>
          </a:solidFill>
          <a:latin typeface="+mn-lt"/>
          <a:ea typeface="+mn-ea"/>
          <a:cs typeface="+mn-cs"/>
        </a:defRPr>
      </a:lvl7pPr>
      <a:lvl8pPr marL="5129784" indent="-341986" algn="l" defTabSz="1367942" rtl="0" eaLnBrk="1" latinLnBrk="0" hangingPunct="1">
        <a:lnSpc>
          <a:spcPct val="90000"/>
        </a:lnSpc>
        <a:spcBef>
          <a:spcPts val="748"/>
        </a:spcBef>
        <a:buFont typeface="Arial" panose="020B0604020202020204" pitchFamily="34" charset="0"/>
        <a:buChar char="•"/>
        <a:defRPr sz="2693" kern="1200">
          <a:solidFill>
            <a:schemeClr val="tx1"/>
          </a:solidFill>
          <a:latin typeface="+mn-lt"/>
          <a:ea typeface="+mn-ea"/>
          <a:cs typeface="+mn-cs"/>
        </a:defRPr>
      </a:lvl8pPr>
      <a:lvl9pPr marL="5813755" indent="-341986" algn="l" defTabSz="1367942" rtl="0" eaLnBrk="1" latinLnBrk="0" hangingPunct="1">
        <a:lnSpc>
          <a:spcPct val="90000"/>
        </a:lnSpc>
        <a:spcBef>
          <a:spcPts val="748"/>
        </a:spcBef>
        <a:buFont typeface="Arial" panose="020B0604020202020204" pitchFamily="34" charset="0"/>
        <a:buChar char="•"/>
        <a:defRPr sz="269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67942" rtl="0" eaLnBrk="1" latinLnBrk="0" hangingPunct="1">
        <a:defRPr sz="2693" kern="1200">
          <a:solidFill>
            <a:schemeClr val="tx1"/>
          </a:solidFill>
          <a:latin typeface="+mn-lt"/>
          <a:ea typeface="+mn-ea"/>
          <a:cs typeface="+mn-cs"/>
        </a:defRPr>
      </a:lvl1pPr>
      <a:lvl2pPr marL="683971" algn="l" defTabSz="1367942" rtl="0" eaLnBrk="1" latinLnBrk="0" hangingPunct="1">
        <a:defRPr sz="2693" kern="1200">
          <a:solidFill>
            <a:schemeClr val="tx1"/>
          </a:solidFill>
          <a:latin typeface="+mn-lt"/>
          <a:ea typeface="+mn-ea"/>
          <a:cs typeface="+mn-cs"/>
        </a:defRPr>
      </a:lvl2pPr>
      <a:lvl3pPr marL="1367942" algn="l" defTabSz="1367942" rtl="0" eaLnBrk="1" latinLnBrk="0" hangingPunct="1">
        <a:defRPr sz="2693" kern="1200">
          <a:solidFill>
            <a:schemeClr val="tx1"/>
          </a:solidFill>
          <a:latin typeface="+mn-lt"/>
          <a:ea typeface="+mn-ea"/>
          <a:cs typeface="+mn-cs"/>
        </a:defRPr>
      </a:lvl3pPr>
      <a:lvl4pPr marL="2051914" algn="l" defTabSz="1367942" rtl="0" eaLnBrk="1" latinLnBrk="0" hangingPunct="1">
        <a:defRPr sz="2693" kern="1200">
          <a:solidFill>
            <a:schemeClr val="tx1"/>
          </a:solidFill>
          <a:latin typeface="+mn-lt"/>
          <a:ea typeface="+mn-ea"/>
          <a:cs typeface="+mn-cs"/>
        </a:defRPr>
      </a:lvl4pPr>
      <a:lvl5pPr marL="2735885" algn="l" defTabSz="1367942" rtl="0" eaLnBrk="1" latinLnBrk="0" hangingPunct="1">
        <a:defRPr sz="2693" kern="1200">
          <a:solidFill>
            <a:schemeClr val="tx1"/>
          </a:solidFill>
          <a:latin typeface="+mn-lt"/>
          <a:ea typeface="+mn-ea"/>
          <a:cs typeface="+mn-cs"/>
        </a:defRPr>
      </a:lvl5pPr>
      <a:lvl6pPr marL="3419856" algn="l" defTabSz="1367942" rtl="0" eaLnBrk="1" latinLnBrk="0" hangingPunct="1">
        <a:defRPr sz="2693" kern="1200">
          <a:solidFill>
            <a:schemeClr val="tx1"/>
          </a:solidFill>
          <a:latin typeface="+mn-lt"/>
          <a:ea typeface="+mn-ea"/>
          <a:cs typeface="+mn-cs"/>
        </a:defRPr>
      </a:lvl6pPr>
      <a:lvl7pPr marL="4103827" algn="l" defTabSz="1367942" rtl="0" eaLnBrk="1" latinLnBrk="0" hangingPunct="1">
        <a:defRPr sz="2693" kern="1200">
          <a:solidFill>
            <a:schemeClr val="tx1"/>
          </a:solidFill>
          <a:latin typeface="+mn-lt"/>
          <a:ea typeface="+mn-ea"/>
          <a:cs typeface="+mn-cs"/>
        </a:defRPr>
      </a:lvl7pPr>
      <a:lvl8pPr marL="4787798" algn="l" defTabSz="1367942" rtl="0" eaLnBrk="1" latinLnBrk="0" hangingPunct="1">
        <a:defRPr sz="2693" kern="1200">
          <a:solidFill>
            <a:schemeClr val="tx1"/>
          </a:solidFill>
          <a:latin typeface="+mn-lt"/>
          <a:ea typeface="+mn-ea"/>
          <a:cs typeface="+mn-cs"/>
        </a:defRPr>
      </a:lvl8pPr>
      <a:lvl9pPr marL="5471770" algn="l" defTabSz="1367942" rtl="0" eaLnBrk="1" latinLnBrk="0" hangingPunct="1">
        <a:defRPr sz="269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9E400CD-CD5D-D27D-0077-0627113A872C}"/>
              </a:ext>
            </a:extLst>
          </p:cNvPr>
          <p:cNvGrpSpPr/>
          <p:nvPr/>
        </p:nvGrpSpPr>
        <p:grpSpPr>
          <a:xfrm>
            <a:off x="5168482" y="2910790"/>
            <a:ext cx="2630184" cy="431246"/>
            <a:chOff x="2424701" y="1232764"/>
            <a:chExt cx="2630184" cy="431246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1AFB4793-8AF3-358C-1A54-3057409E986D}"/>
                </a:ext>
              </a:extLst>
            </p:cNvPr>
            <p:cNvSpPr txBox="1"/>
            <p:nvPr/>
          </p:nvSpPr>
          <p:spPr>
            <a:xfrm>
              <a:off x="2424701" y="1263721"/>
              <a:ext cx="26199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dirty="0" err="1">
                  <a:latin typeface="PingFang SC" panose="020B0400000000000000" pitchFamily="34" charset="-122"/>
                  <a:ea typeface="PingFang SC" panose="020B0400000000000000" pitchFamily="34" charset="-122"/>
                </a:rPr>
                <a:t>ByteArrayInputStream</a:t>
              </a:r>
              <a:endParaRPr kumimoji="1" lang="zh-CN" altLang="en-US" dirty="0">
                <a:latin typeface="PingFang SC" panose="020B0400000000000000" pitchFamily="34" charset="-122"/>
                <a:ea typeface="PingFang SC" panose="020B0400000000000000" pitchFamily="34" charset="-122"/>
              </a:endParaRP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FCAB84F7-523B-3A43-5E99-1AA9F1839D43}"/>
                </a:ext>
              </a:extLst>
            </p:cNvPr>
            <p:cNvSpPr/>
            <p:nvPr/>
          </p:nvSpPr>
          <p:spPr>
            <a:xfrm>
              <a:off x="2434975" y="1232764"/>
              <a:ext cx="2619910" cy="43124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9FE24896-D62C-7D11-7BF7-74C31FB8E1B3}"/>
              </a:ext>
            </a:extLst>
          </p:cNvPr>
          <p:cNvGrpSpPr/>
          <p:nvPr/>
        </p:nvGrpSpPr>
        <p:grpSpPr>
          <a:xfrm>
            <a:off x="998886" y="4474722"/>
            <a:ext cx="2630184" cy="431246"/>
            <a:chOff x="2424701" y="1232764"/>
            <a:chExt cx="2630184" cy="431246"/>
          </a:xfrm>
        </p:grpSpPr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CBFB78C8-8EBD-D5A2-D690-5E38E1139675}"/>
                </a:ext>
              </a:extLst>
            </p:cNvPr>
            <p:cNvSpPr txBox="1"/>
            <p:nvPr/>
          </p:nvSpPr>
          <p:spPr>
            <a:xfrm>
              <a:off x="2424701" y="1263721"/>
              <a:ext cx="26199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dirty="0" err="1">
                  <a:latin typeface="PingFang SC" panose="020B0400000000000000" pitchFamily="34" charset="-122"/>
                  <a:ea typeface="PingFang SC" panose="020B0400000000000000" pitchFamily="34" charset="-122"/>
                </a:rPr>
                <a:t>InputStream</a:t>
              </a:r>
              <a:endParaRPr kumimoji="1" lang="zh-CN" altLang="en-US" dirty="0">
                <a:latin typeface="PingFang SC" panose="020B0400000000000000" pitchFamily="34" charset="-122"/>
                <a:ea typeface="PingFang SC" panose="020B0400000000000000" pitchFamily="34" charset="-122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45EFF730-AD7B-2781-CA5A-3040D94EA9F1}"/>
                </a:ext>
              </a:extLst>
            </p:cNvPr>
            <p:cNvSpPr/>
            <p:nvPr/>
          </p:nvSpPr>
          <p:spPr>
            <a:xfrm>
              <a:off x="2434975" y="1232764"/>
              <a:ext cx="2619910" cy="43124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66CD36D5-3445-C34A-C19C-A5B08DB2A018}"/>
              </a:ext>
            </a:extLst>
          </p:cNvPr>
          <p:cNvGrpSpPr/>
          <p:nvPr/>
        </p:nvGrpSpPr>
        <p:grpSpPr>
          <a:xfrm>
            <a:off x="5168482" y="1912142"/>
            <a:ext cx="2630184" cy="431246"/>
            <a:chOff x="2424701" y="1232764"/>
            <a:chExt cx="2630184" cy="431246"/>
          </a:xfrm>
        </p:grpSpPr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E1F5C353-E156-3426-D1CA-4BC2A12704F5}"/>
                </a:ext>
              </a:extLst>
            </p:cNvPr>
            <p:cNvSpPr txBox="1"/>
            <p:nvPr/>
          </p:nvSpPr>
          <p:spPr>
            <a:xfrm>
              <a:off x="2424701" y="1263721"/>
              <a:ext cx="26199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dirty="0" err="1">
                  <a:latin typeface="PingFang SC" panose="020B0400000000000000" pitchFamily="34" charset="-122"/>
                  <a:ea typeface="PingFang SC" panose="020B0400000000000000" pitchFamily="34" charset="-122"/>
                </a:rPr>
                <a:t>SequenceInputStream</a:t>
              </a:r>
              <a:endParaRPr kumimoji="1" lang="zh-CN" altLang="en-US" dirty="0">
                <a:latin typeface="PingFang SC" panose="020B0400000000000000" pitchFamily="34" charset="-122"/>
                <a:ea typeface="PingFang SC" panose="020B0400000000000000" pitchFamily="34" charset="-122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0CFD757D-B40C-DE69-7E55-07C1BB009268}"/>
                </a:ext>
              </a:extLst>
            </p:cNvPr>
            <p:cNvSpPr/>
            <p:nvPr/>
          </p:nvSpPr>
          <p:spPr>
            <a:xfrm>
              <a:off x="2434975" y="1232764"/>
              <a:ext cx="2619910" cy="43124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5FFC5E35-0D0D-A776-EDF3-0ABCA6189EA3}"/>
              </a:ext>
            </a:extLst>
          </p:cNvPr>
          <p:cNvGrpSpPr/>
          <p:nvPr/>
        </p:nvGrpSpPr>
        <p:grpSpPr>
          <a:xfrm>
            <a:off x="5168482" y="3909438"/>
            <a:ext cx="2630184" cy="431246"/>
            <a:chOff x="2424701" y="1232764"/>
            <a:chExt cx="2630184" cy="431246"/>
          </a:xfrm>
        </p:grpSpPr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FBD4AFA8-E532-D541-2CBD-A2A2423FDF02}"/>
                </a:ext>
              </a:extLst>
            </p:cNvPr>
            <p:cNvSpPr txBox="1"/>
            <p:nvPr/>
          </p:nvSpPr>
          <p:spPr>
            <a:xfrm>
              <a:off x="2424701" y="1263721"/>
              <a:ext cx="26199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dirty="0" err="1">
                  <a:latin typeface="PingFang SC" panose="020B0400000000000000" pitchFamily="34" charset="-122"/>
                  <a:ea typeface="PingFang SC" panose="020B0400000000000000" pitchFamily="34" charset="-122"/>
                </a:rPr>
                <a:t>FilterInputStream</a:t>
              </a:r>
              <a:endParaRPr kumimoji="1" lang="zh-CN" altLang="en-US" dirty="0">
                <a:latin typeface="PingFang SC" panose="020B0400000000000000" pitchFamily="34" charset="-122"/>
                <a:ea typeface="PingFang SC" panose="020B0400000000000000" pitchFamily="34" charset="-122"/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1818202A-8411-735C-248D-B67C94C11773}"/>
                </a:ext>
              </a:extLst>
            </p:cNvPr>
            <p:cNvSpPr/>
            <p:nvPr/>
          </p:nvSpPr>
          <p:spPr>
            <a:xfrm>
              <a:off x="2434975" y="1232764"/>
              <a:ext cx="2619910" cy="43124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24605A6A-B8C5-0AFD-9CBC-F8873A9657EA}"/>
              </a:ext>
            </a:extLst>
          </p:cNvPr>
          <p:cNvGrpSpPr/>
          <p:nvPr/>
        </p:nvGrpSpPr>
        <p:grpSpPr>
          <a:xfrm>
            <a:off x="5168482" y="4908086"/>
            <a:ext cx="2630184" cy="431246"/>
            <a:chOff x="2424701" y="1232764"/>
            <a:chExt cx="2630184" cy="431246"/>
          </a:xfrm>
        </p:grpSpPr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C6C2B88B-015E-799A-8ED2-C0F4FF9FF76E}"/>
                </a:ext>
              </a:extLst>
            </p:cNvPr>
            <p:cNvSpPr txBox="1"/>
            <p:nvPr/>
          </p:nvSpPr>
          <p:spPr>
            <a:xfrm>
              <a:off x="2424701" y="1263721"/>
              <a:ext cx="26199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dirty="0" err="1">
                  <a:latin typeface="PingFang SC" panose="020B0400000000000000" pitchFamily="34" charset="-122"/>
                  <a:ea typeface="PingFang SC" panose="020B0400000000000000" pitchFamily="34" charset="-122"/>
                </a:rPr>
                <a:t>ObjectInputStream</a:t>
              </a:r>
              <a:endParaRPr kumimoji="1" lang="zh-CN" altLang="en-US" dirty="0">
                <a:latin typeface="PingFang SC" panose="020B0400000000000000" pitchFamily="34" charset="-122"/>
                <a:ea typeface="PingFang SC" panose="020B0400000000000000" pitchFamily="34" charset="-122"/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3BBF7904-07D4-327B-7D59-89A733B51E7D}"/>
                </a:ext>
              </a:extLst>
            </p:cNvPr>
            <p:cNvSpPr/>
            <p:nvPr/>
          </p:nvSpPr>
          <p:spPr>
            <a:xfrm>
              <a:off x="2434975" y="1232764"/>
              <a:ext cx="2619910" cy="43124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E779A42C-C105-CF3F-743D-139F8CD75AA4}"/>
              </a:ext>
            </a:extLst>
          </p:cNvPr>
          <p:cNvGrpSpPr/>
          <p:nvPr/>
        </p:nvGrpSpPr>
        <p:grpSpPr>
          <a:xfrm>
            <a:off x="5168482" y="5906734"/>
            <a:ext cx="2630184" cy="431246"/>
            <a:chOff x="2424701" y="1232764"/>
            <a:chExt cx="2630184" cy="431246"/>
          </a:xfrm>
        </p:grpSpPr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EBDCEA4D-33A1-0428-81C3-786088C40BB2}"/>
                </a:ext>
              </a:extLst>
            </p:cNvPr>
            <p:cNvSpPr txBox="1"/>
            <p:nvPr/>
          </p:nvSpPr>
          <p:spPr>
            <a:xfrm>
              <a:off x="2424701" y="1263721"/>
              <a:ext cx="26199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dirty="0" err="1">
                  <a:latin typeface="PingFang SC" panose="020B0400000000000000" pitchFamily="34" charset="-122"/>
                  <a:ea typeface="PingFang SC" panose="020B0400000000000000" pitchFamily="34" charset="-122"/>
                </a:rPr>
                <a:t>PipedInputStream</a:t>
              </a:r>
              <a:endParaRPr kumimoji="1" lang="zh-CN" altLang="en-US" dirty="0">
                <a:latin typeface="PingFang SC" panose="020B0400000000000000" pitchFamily="34" charset="-122"/>
                <a:ea typeface="PingFang SC" panose="020B0400000000000000" pitchFamily="34" charset="-122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94221360-B9CE-179C-7D92-00CE6D5DD9E3}"/>
                </a:ext>
              </a:extLst>
            </p:cNvPr>
            <p:cNvSpPr/>
            <p:nvPr/>
          </p:nvSpPr>
          <p:spPr>
            <a:xfrm>
              <a:off x="2434975" y="1232764"/>
              <a:ext cx="2619910" cy="43124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2F30F9EA-2619-A7C1-9D9A-3D349401346F}"/>
              </a:ext>
            </a:extLst>
          </p:cNvPr>
          <p:cNvGrpSpPr/>
          <p:nvPr/>
        </p:nvGrpSpPr>
        <p:grpSpPr>
          <a:xfrm>
            <a:off x="5168482" y="6905382"/>
            <a:ext cx="2630184" cy="431246"/>
            <a:chOff x="2424701" y="1232764"/>
            <a:chExt cx="2630184" cy="431246"/>
          </a:xfrm>
        </p:grpSpPr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E6C43A9C-7D4B-D0CC-FC6D-C1C7D4289235}"/>
                </a:ext>
              </a:extLst>
            </p:cNvPr>
            <p:cNvSpPr txBox="1"/>
            <p:nvPr/>
          </p:nvSpPr>
          <p:spPr>
            <a:xfrm>
              <a:off x="2424701" y="1263721"/>
              <a:ext cx="26199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dirty="0" err="1">
                  <a:latin typeface="PingFang SC" panose="020B0400000000000000" pitchFamily="34" charset="-122"/>
                  <a:ea typeface="PingFang SC" panose="020B0400000000000000" pitchFamily="34" charset="-122"/>
                </a:rPr>
                <a:t>FileInputStream</a:t>
              </a:r>
              <a:endParaRPr kumimoji="1" lang="zh-CN" altLang="en-US" dirty="0">
                <a:latin typeface="PingFang SC" panose="020B0400000000000000" pitchFamily="34" charset="-122"/>
                <a:ea typeface="PingFang SC" panose="020B0400000000000000" pitchFamily="34" charset="-122"/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2EF52174-E437-B3B1-AC0F-D9834221C4E3}"/>
                </a:ext>
              </a:extLst>
            </p:cNvPr>
            <p:cNvSpPr/>
            <p:nvPr/>
          </p:nvSpPr>
          <p:spPr>
            <a:xfrm>
              <a:off x="2434975" y="1232764"/>
              <a:ext cx="2619910" cy="43124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cxnSp>
        <p:nvCxnSpPr>
          <p:cNvPr id="27" name="肘形连接符 26">
            <a:extLst>
              <a:ext uri="{FF2B5EF4-FFF2-40B4-BE49-F238E27FC236}">
                <a16:creationId xmlns:a16="http://schemas.microsoft.com/office/drawing/2014/main" id="{3A15098A-92DA-A342-2741-96B374DB7AD1}"/>
              </a:ext>
            </a:extLst>
          </p:cNvPr>
          <p:cNvCxnSpPr>
            <a:stCxn id="12" idx="1"/>
            <a:endCxn id="9" idx="3"/>
          </p:cNvCxnSpPr>
          <p:nvPr/>
        </p:nvCxnSpPr>
        <p:spPr>
          <a:xfrm rot="10800000" flipV="1">
            <a:off x="3629070" y="2127765"/>
            <a:ext cx="1549686" cy="2562580"/>
          </a:xfrm>
          <a:prstGeom prst="bentConnector3">
            <a:avLst>
              <a:gd name="adj1" fmla="val 62835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肘形连接符 27">
            <a:extLst>
              <a:ext uri="{FF2B5EF4-FFF2-40B4-BE49-F238E27FC236}">
                <a16:creationId xmlns:a16="http://schemas.microsoft.com/office/drawing/2014/main" id="{808D54CC-00FF-ABE3-7F6D-89D8DCD9C390}"/>
              </a:ext>
            </a:extLst>
          </p:cNvPr>
          <p:cNvCxnSpPr>
            <a:cxnSpLocks/>
            <a:stCxn id="5" idx="1"/>
            <a:endCxn id="8" idx="3"/>
          </p:cNvCxnSpPr>
          <p:nvPr/>
        </p:nvCxnSpPr>
        <p:spPr>
          <a:xfrm rot="10800000" flipV="1">
            <a:off x="3618796" y="3126413"/>
            <a:ext cx="1559960" cy="1563932"/>
          </a:xfrm>
          <a:prstGeom prst="bentConnector3">
            <a:avLst>
              <a:gd name="adj1" fmla="val 62092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肘形连接符 32">
            <a:extLst>
              <a:ext uri="{FF2B5EF4-FFF2-40B4-BE49-F238E27FC236}">
                <a16:creationId xmlns:a16="http://schemas.microsoft.com/office/drawing/2014/main" id="{519B0DB2-C674-B0F2-633B-D13745489BDD}"/>
              </a:ext>
            </a:extLst>
          </p:cNvPr>
          <p:cNvCxnSpPr>
            <a:cxnSpLocks/>
            <a:stCxn id="16" idx="1"/>
            <a:endCxn id="9" idx="3"/>
          </p:cNvCxnSpPr>
          <p:nvPr/>
        </p:nvCxnSpPr>
        <p:spPr>
          <a:xfrm rot="10800000" flipV="1">
            <a:off x="3629070" y="4125061"/>
            <a:ext cx="1549686" cy="565284"/>
          </a:xfrm>
          <a:prstGeom prst="bentConnector3">
            <a:avLst>
              <a:gd name="adj1" fmla="val 62593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肘形连接符 36">
            <a:extLst>
              <a:ext uri="{FF2B5EF4-FFF2-40B4-BE49-F238E27FC236}">
                <a16:creationId xmlns:a16="http://schemas.microsoft.com/office/drawing/2014/main" id="{55B450DE-00DA-4775-EDB2-8416C2AB9BA5}"/>
              </a:ext>
            </a:extLst>
          </p:cNvPr>
          <p:cNvCxnSpPr>
            <a:cxnSpLocks/>
            <a:stCxn id="19" idx="1"/>
            <a:endCxn id="9" idx="3"/>
          </p:cNvCxnSpPr>
          <p:nvPr/>
        </p:nvCxnSpPr>
        <p:spPr>
          <a:xfrm rot="10800000">
            <a:off x="3629070" y="4690345"/>
            <a:ext cx="1549686" cy="433364"/>
          </a:xfrm>
          <a:prstGeom prst="bentConnector3">
            <a:avLst>
              <a:gd name="adj1" fmla="val 62735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肘形连接符 40">
            <a:extLst>
              <a:ext uri="{FF2B5EF4-FFF2-40B4-BE49-F238E27FC236}">
                <a16:creationId xmlns:a16="http://schemas.microsoft.com/office/drawing/2014/main" id="{E6A8ABC8-A045-7B4A-B0FB-8B203DB16E98}"/>
              </a:ext>
            </a:extLst>
          </p:cNvPr>
          <p:cNvCxnSpPr>
            <a:cxnSpLocks/>
            <a:stCxn id="21" idx="1"/>
            <a:endCxn id="9" idx="3"/>
          </p:cNvCxnSpPr>
          <p:nvPr/>
        </p:nvCxnSpPr>
        <p:spPr>
          <a:xfrm rot="10800000">
            <a:off x="3629070" y="4690345"/>
            <a:ext cx="1539412" cy="1432012"/>
          </a:xfrm>
          <a:prstGeom prst="bentConnector3">
            <a:avLst>
              <a:gd name="adj1" fmla="val 62393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肘形连接符 44">
            <a:extLst>
              <a:ext uri="{FF2B5EF4-FFF2-40B4-BE49-F238E27FC236}">
                <a16:creationId xmlns:a16="http://schemas.microsoft.com/office/drawing/2014/main" id="{72D2E093-322D-5A6B-E524-30E86D0E2580}"/>
              </a:ext>
            </a:extLst>
          </p:cNvPr>
          <p:cNvCxnSpPr>
            <a:cxnSpLocks/>
            <a:stCxn id="25" idx="1"/>
            <a:endCxn id="8" idx="3"/>
          </p:cNvCxnSpPr>
          <p:nvPr/>
        </p:nvCxnSpPr>
        <p:spPr>
          <a:xfrm rot="10800000">
            <a:off x="3618796" y="4690345"/>
            <a:ext cx="1559960" cy="2430660"/>
          </a:xfrm>
          <a:prstGeom prst="bentConnector3">
            <a:avLst>
              <a:gd name="adj1" fmla="val 62229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F634CBE2-2135-0A63-7978-C999DEA92372}"/>
              </a:ext>
            </a:extLst>
          </p:cNvPr>
          <p:cNvGrpSpPr/>
          <p:nvPr/>
        </p:nvGrpSpPr>
        <p:grpSpPr>
          <a:xfrm>
            <a:off x="9225619" y="2941747"/>
            <a:ext cx="2630184" cy="431246"/>
            <a:chOff x="2424701" y="1232764"/>
            <a:chExt cx="2630184" cy="431246"/>
          </a:xfrm>
        </p:grpSpPr>
        <p:sp>
          <p:nvSpPr>
            <p:cNvPr id="70" name="文本框 69">
              <a:extLst>
                <a:ext uri="{FF2B5EF4-FFF2-40B4-BE49-F238E27FC236}">
                  <a16:creationId xmlns:a16="http://schemas.microsoft.com/office/drawing/2014/main" id="{473ED6FE-71DE-05B7-A96F-A10AF1ABA54D}"/>
                </a:ext>
              </a:extLst>
            </p:cNvPr>
            <p:cNvSpPr txBox="1"/>
            <p:nvPr/>
          </p:nvSpPr>
          <p:spPr>
            <a:xfrm>
              <a:off x="2424701" y="1263721"/>
              <a:ext cx="26199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dirty="0" err="1">
                  <a:latin typeface="PingFang SC" panose="020B0400000000000000" pitchFamily="34" charset="-122"/>
                  <a:ea typeface="PingFang SC" panose="020B0400000000000000" pitchFamily="34" charset="-122"/>
                </a:rPr>
                <a:t>PushbackInputStream</a:t>
              </a:r>
              <a:endParaRPr kumimoji="1" lang="zh-CN" altLang="en-US" dirty="0">
                <a:latin typeface="PingFang SC" panose="020B0400000000000000" pitchFamily="34" charset="-122"/>
                <a:ea typeface="PingFang SC" panose="020B0400000000000000" pitchFamily="34" charset="-122"/>
              </a:endParaRPr>
            </a:p>
          </p:txBody>
        </p:sp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A8078594-05FC-DF8C-2007-7D72BB9B9AC9}"/>
                </a:ext>
              </a:extLst>
            </p:cNvPr>
            <p:cNvSpPr/>
            <p:nvPr/>
          </p:nvSpPr>
          <p:spPr>
            <a:xfrm>
              <a:off x="2434975" y="1232764"/>
              <a:ext cx="2619910" cy="43124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72" name="组合 71">
            <a:extLst>
              <a:ext uri="{FF2B5EF4-FFF2-40B4-BE49-F238E27FC236}">
                <a16:creationId xmlns:a16="http://schemas.microsoft.com/office/drawing/2014/main" id="{2B1CD67D-30CE-1AA8-12A8-978B384BC4A5}"/>
              </a:ext>
            </a:extLst>
          </p:cNvPr>
          <p:cNvGrpSpPr/>
          <p:nvPr/>
        </p:nvGrpSpPr>
        <p:grpSpPr>
          <a:xfrm>
            <a:off x="9225619" y="3906726"/>
            <a:ext cx="2630184" cy="431246"/>
            <a:chOff x="2424701" y="1232764"/>
            <a:chExt cx="2630184" cy="431246"/>
          </a:xfrm>
        </p:grpSpPr>
        <p:sp>
          <p:nvSpPr>
            <p:cNvPr id="73" name="文本框 72">
              <a:extLst>
                <a:ext uri="{FF2B5EF4-FFF2-40B4-BE49-F238E27FC236}">
                  <a16:creationId xmlns:a16="http://schemas.microsoft.com/office/drawing/2014/main" id="{AA7E0A27-2795-D0AC-0268-C5DA42766449}"/>
                </a:ext>
              </a:extLst>
            </p:cNvPr>
            <p:cNvSpPr txBox="1"/>
            <p:nvPr/>
          </p:nvSpPr>
          <p:spPr>
            <a:xfrm>
              <a:off x="2424701" y="1263721"/>
              <a:ext cx="26199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dirty="0" err="1">
                  <a:latin typeface="PingFang SC" panose="020B0400000000000000" pitchFamily="34" charset="-122"/>
                  <a:ea typeface="PingFang SC" panose="020B0400000000000000" pitchFamily="34" charset="-122"/>
                </a:rPr>
                <a:t>BufferedInputStream</a:t>
              </a:r>
              <a:endParaRPr kumimoji="1" lang="zh-CN" altLang="en-US" dirty="0">
                <a:latin typeface="PingFang SC" panose="020B0400000000000000" pitchFamily="34" charset="-122"/>
                <a:ea typeface="PingFang SC" panose="020B0400000000000000" pitchFamily="34" charset="-122"/>
              </a:endParaRPr>
            </a:p>
          </p:txBody>
        </p:sp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1FB89973-E93D-22EE-EBD9-0F43488C7739}"/>
                </a:ext>
              </a:extLst>
            </p:cNvPr>
            <p:cNvSpPr/>
            <p:nvPr/>
          </p:nvSpPr>
          <p:spPr>
            <a:xfrm>
              <a:off x="2434975" y="1232764"/>
              <a:ext cx="2619910" cy="43124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5156BC7F-15B9-1BC7-736A-2BF8459781AD}"/>
              </a:ext>
            </a:extLst>
          </p:cNvPr>
          <p:cNvGrpSpPr/>
          <p:nvPr/>
        </p:nvGrpSpPr>
        <p:grpSpPr>
          <a:xfrm>
            <a:off x="9235893" y="4908086"/>
            <a:ext cx="2630184" cy="431246"/>
            <a:chOff x="2424701" y="1232764"/>
            <a:chExt cx="2630184" cy="431246"/>
          </a:xfrm>
        </p:grpSpPr>
        <p:sp>
          <p:nvSpPr>
            <p:cNvPr id="76" name="文本框 75">
              <a:extLst>
                <a:ext uri="{FF2B5EF4-FFF2-40B4-BE49-F238E27FC236}">
                  <a16:creationId xmlns:a16="http://schemas.microsoft.com/office/drawing/2014/main" id="{E94CC20F-80D7-538B-53D0-43107FD4E527}"/>
                </a:ext>
              </a:extLst>
            </p:cNvPr>
            <p:cNvSpPr txBox="1"/>
            <p:nvPr/>
          </p:nvSpPr>
          <p:spPr>
            <a:xfrm>
              <a:off x="2424701" y="1263721"/>
              <a:ext cx="26199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dirty="0" err="1">
                  <a:latin typeface="PingFang SC" panose="020B0400000000000000" pitchFamily="34" charset="-122"/>
                  <a:ea typeface="PingFang SC" panose="020B0400000000000000" pitchFamily="34" charset="-122"/>
                </a:rPr>
                <a:t>DataInputStream</a:t>
              </a:r>
              <a:endParaRPr kumimoji="1" lang="zh-CN" altLang="en-US" dirty="0">
                <a:latin typeface="PingFang SC" panose="020B0400000000000000" pitchFamily="34" charset="-122"/>
                <a:ea typeface="PingFang SC" panose="020B0400000000000000" pitchFamily="34" charset="-122"/>
              </a:endParaRPr>
            </a:p>
          </p:txBody>
        </p:sp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63F4A906-4A62-285B-D4E3-3A1EAC439886}"/>
                </a:ext>
              </a:extLst>
            </p:cNvPr>
            <p:cNvSpPr/>
            <p:nvPr/>
          </p:nvSpPr>
          <p:spPr>
            <a:xfrm>
              <a:off x="2434975" y="1232764"/>
              <a:ext cx="2619910" cy="43124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cxnSp>
        <p:nvCxnSpPr>
          <p:cNvPr id="78" name="肘形连接符 77">
            <a:extLst>
              <a:ext uri="{FF2B5EF4-FFF2-40B4-BE49-F238E27FC236}">
                <a16:creationId xmlns:a16="http://schemas.microsoft.com/office/drawing/2014/main" id="{F385AC6A-1BD9-1020-8957-2EC55ED14E2B}"/>
              </a:ext>
            </a:extLst>
          </p:cNvPr>
          <p:cNvCxnSpPr>
            <a:cxnSpLocks/>
            <a:stCxn id="71" idx="1"/>
            <a:endCxn id="16" idx="3"/>
          </p:cNvCxnSpPr>
          <p:nvPr/>
        </p:nvCxnSpPr>
        <p:spPr>
          <a:xfrm rot="10800000" flipV="1">
            <a:off x="7798671" y="3157373"/>
            <a:ext cx="1437227" cy="96769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肘形连接符 80">
            <a:extLst>
              <a:ext uri="{FF2B5EF4-FFF2-40B4-BE49-F238E27FC236}">
                <a16:creationId xmlns:a16="http://schemas.microsoft.com/office/drawing/2014/main" id="{829DBB9A-0D37-2BBD-1BC4-69B3E737D90C}"/>
              </a:ext>
            </a:extLst>
          </p:cNvPr>
          <p:cNvCxnSpPr>
            <a:cxnSpLocks/>
            <a:stCxn id="73" idx="1"/>
            <a:endCxn id="16" idx="3"/>
          </p:cNvCxnSpPr>
          <p:nvPr/>
        </p:nvCxnSpPr>
        <p:spPr>
          <a:xfrm rot="10800000" flipV="1">
            <a:off x="7798671" y="4122349"/>
            <a:ext cx="1426953" cy="2712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肘形连接符 83">
            <a:extLst>
              <a:ext uri="{FF2B5EF4-FFF2-40B4-BE49-F238E27FC236}">
                <a16:creationId xmlns:a16="http://schemas.microsoft.com/office/drawing/2014/main" id="{7478E2BB-5A9E-4840-7B5B-B7F839512F35}"/>
              </a:ext>
            </a:extLst>
          </p:cNvPr>
          <p:cNvCxnSpPr>
            <a:cxnSpLocks/>
            <a:stCxn id="77" idx="1"/>
            <a:endCxn id="16" idx="3"/>
          </p:cNvCxnSpPr>
          <p:nvPr/>
        </p:nvCxnSpPr>
        <p:spPr>
          <a:xfrm rot="10800000">
            <a:off x="7798671" y="4125061"/>
            <a:ext cx="1447501" cy="998648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2B006AFB-B2F7-0950-B802-3176654C194D}"/>
              </a:ext>
            </a:extLst>
          </p:cNvPr>
          <p:cNvSpPr txBox="1"/>
          <p:nvPr/>
        </p:nvSpPr>
        <p:spPr>
          <a:xfrm>
            <a:off x="1009160" y="7429694"/>
            <a:ext cx="7630108" cy="2133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角色分配：</a:t>
            </a:r>
          </a:p>
          <a:p>
            <a:pPr marL="177750" indent="-141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抽象构件类：</a:t>
            </a:r>
            <a:r>
              <a:rPr kumimoji="1" lang="en" altLang="zh-CN" dirty="0" err="1">
                <a:latin typeface="PingFang SC" panose="020B0400000000000000" pitchFamily="34" charset="-122"/>
                <a:ea typeface="PingFang SC" panose="020B0400000000000000" pitchFamily="34" charset="-122"/>
              </a:rPr>
              <a:t>InputStream</a:t>
            </a:r>
            <a:endParaRPr kumimoji="1" lang="en" altLang="zh-CN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177750" indent="-141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具体构件类：</a:t>
            </a:r>
            <a:r>
              <a:rPr kumimoji="1" lang="en" altLang="zh-CN" dirty="0" err="1">
                <a:latin typeface="PingFang SC" panose="020B0400000000000000" pitchFamily="34" charset="-122"/>
                <a:ea typeface="PingFang SC" panose="020B0400000000000000" pitchFamily="34" charset="-122"/>
              </a:rPr>
              <a:t>FileInputStream</a:t>
            </a:r>
            <a:r>
              <a:rPr kumimoji="1" lang="zh-CN" altLang="en" dirty="0">
                <a:latin typeface="PingFang SC" panose="020B0400000000000000" pitchFamily="34" charset="-122"/>
                <a:ea typeface="PingFang SC" panose="020B0400000000000000" pitchFamily="34" charset="-122"/>
              </a:rPr>
              <a:t>、</a:t>
            </a:r>
            <a:r>
              <a:rPr kumimoji="1" lang="en" altLang="zh-CN" dirty="0" err="1">
                <a:latin typeface="PingFang SC" panose="020B0400000000000000" pitchFamily="34" charset="-122"/>
                <a:ea typeface="PingFang SC" panose="020B0400000000000000" pitchFamily="34" charset="-122"/>
              </a:rPr>
              <a:t>ByteArrayInputStream</a:t>
            </a:r>
            <a:r>
              <a:rPr kumimoji="1" lang="zh-CN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等</a:t>
            </a:r>
          </a:p>
          <a:p>
            <a:pPr marL="177750" indent="-141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抽象装饰类：</a:t>
            </a:r>
            <a:r>
              <a:rPr kumimoji="1" lang="en" altLang="zh-CN" dirty="0" err="1">
                <a:latin typeface="PingFang SC" panose="020B0400000000000000" pitchFamily="34" charset="-122"/>
                <a:ea typeface="PingFang SC" panose="020B0400000000000000" pitchFamily="34" charset="-122"/>
              </a:rPr>
              <a:t>FilterInputStream</a:t>
            </a:r>
            <a:endParaRPr kumimoji="1" lang="en" altLang="zh-CN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177750" indent="-141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具体装饰类：</a:t>
            </a:r>
            <a:r>
              <a:rPr kumimoji="1" lang="en" altLang="zh-CN" dirty="0" err="1">
                <a:latin typeface="PingFang SC" panose="020B0400000000000000" pitchFamily="34" charset="-122"/>
                <a:ea typeface="PingFang SC" panose="020B0400000000000000" pitchFamily="34" charset="-122"/>
              </a:rPr>
              <a:t>BufferedInputStream</a:t>
            </a:r>
            <a:r>
              <a:rPr kumimoji="1" lang="zh-CN" altLang="en" dirty="0">
                <a:latin typeface="PingFang SC" panose="020B0400000000000000" pitchFamily="34" charset="-122"/>
                <a:ea typeface="PingFang SC" panose="020B0400000000000000" pitchFamily="34" charset="-122"/>
              </a:rPr>
              <a:t>、</a:t>
            </a:r>
            <a:r>
              <a:rPr kumimoji="1" lang="en" altLang="zh-CN" dirty="0" err="1">
                <a:latin typeface="PingFang SC" panose="020B0400000000000000" pitchFamily="34" charset="-122"/>
                <a:ea typeface="PingFang SC" panose="020B0400000000000000" pitchFamily="34" charset="-122"/>
              </a:rPr>
              <a:t>DataInputStream</a:t>
            </a:r>
            <a:r>
              <a:rPr kumimoji="1" lang="zh-CN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等</a:t>
            </a:r>
          </a:p>
        </p:txBody>
      </p:sp>
    </p:spTree>
    <p:extLst>
      <p:ext uri="{BB962C8B-B14F-4D97-AF65-F5344CB8AC3E}">
        <p14:creationId xmlns:p14="http://schemas.microsoft.com/office/powerpoint/2010/main" val="35676026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</TotalTime>
  <Words>39</Words>
  <Application>Microsoft Macintosh PowerPoint</Application>
  <PresentationFormat>自定义</PresentationFormat>
  <Paragraphs>15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PingFang SC</vt:lpstr>
      <vt:lpstr>Arial</vt:lpstr>
      <vt:lpstr>Calibri</vt:lpstr>
      <vt:lpstr>Calibri Light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Chengjie</dc:creator>
  <cp:lastModifiedBy>Liu Chengjie</cp:lastModifiedBy>
  <cp:revision>2</cp:revision>
  <dcterms:created xsi:type="dcterms:W3CDTF">2023-01-25T11:56:26Z</dcterms:created>
  <dcterms:modified xsi:type="dcterms:W3CDTF">2023-01-25T12:19:37Z</dcterms:modified>
</cp:coreProperties>
</file>