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55B31-D686-BE69-1186-12DBD8569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0197B-FF0A-4A76-A042-AD9B208F0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ACC88-AE7A-0970-6C31-F6299FF1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A075A-D79B-37E3-8090-3CFF8E01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8524D-6D95-1B20-D779-1B9F8F66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96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8BD42-B458-D0B1-DC61-FE18BF05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F9864-BEAE-A462-F6BB-221568769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C2419-F224-F060-4D0F-8E090028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1C6DC-7A2B-09D9-92FE-72D21D73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73888-A694-45DA-1FC3-EE2CAD3A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0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E01EF2-17D0-5B5D-1382-03004124C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F59AC6-CCB1-75A7-7354-DB0B8EC2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8D97A-8AD8-2C6C-7883-28720C9F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D7E9F-E1B6-0428-361E-FAA7F7FF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4B8D4-B2B4-85F9-DD9D-8808066D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90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5627C-A624-9575-C6C3-73E02FB5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A3EC0-1850-614D-A508-CA23B7A52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855B5-B299-D344-F91B-95CBED9B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156F6-A991-CD63-9117-9BECBCDD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D0E4D-5018-7F3C-9B27-2ACE5221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83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14515-27E5-07F1-3653-A2E66BFF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8CECE-7C0A-F018-0BD6-47199D376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7D272-B13B-7E9A-3DE9-9F2E1C20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D976F-2A44-9D6B-B7CE-08000305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E9063-951E-C414-78A7-D33B4820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10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8BC8E-6972-4C47-ECE1-98BB4810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DA4EF-331F-D9B0-CD98-31E4EC2A2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FF46B3-6223-AD43-B9EF-BD0A01B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FEE36-5FC9-B06A-ED3B-4C78C65C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4DF7D-38B6-4008-0B3E-579AEA85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39FA4-66E6-E071-F7FB-5C58E47D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65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944FB-AC11-B9D2-63C6-F01F7A08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63F9AF-06CB-90C5-3B28-D02C6519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39DC76-989D-73C7-2801-C34B7290E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6D7C4-CDA0-5154-FCBA-BC1BDD4A3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E15A4A-FA64-EEEE-746C-5DF3E05BD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752757-D219-89EA-9DBC-E7A17058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780290-3930-4CCD-0826-82E97EFF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CFD2C-0E16-B6B4-BCFC-488F1D4F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01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5CB53-49F5-789C-DDE8-4E475741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0EE5E2-ECA2-8378-E916-CA3ED8E1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5B037-A728-2DB0-0BF8-81479EB5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EF84D-83DF-F9E3-4FF9-0C106A12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87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F80852-9883-0B32-5B9B-7A186B06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1EA5D-095D-89E2-4E0A-AE7489D9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E8254F-5028-981C-F2F9-5BCBAD6F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85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BDFDC-3F9F-04EC-48B4-5DEEF39B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87147-9D15-7AF1-C995-3900052E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AF0DC7-3622-B13D-2C84-8F669D497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0C631-4705-A933-EA92-49796845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F5BED1-AC4C-DA1A-CAD6-F9DEDE20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3C282-C50C-B58A-C7C2-1CC5CE20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9C6DA-01C3-F84C-5B3A-E4A6AAC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047450-5A98-7AF9-97E3-5A04CA5B4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42ED0F-FFD4-849F-DA54-DCD420505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AF65D-C2D7-7B7C-0DB3-BFA62E48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B5F92-6A50-0D01-E327-61022248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9CE128-D275-AC4E-4DB0-75CBBC12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3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6AECB5-883F-F743-88E5-CD7EE5C6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21C7D-2E5F-EDC1-8851-58334D29C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BDEF0-09BB-E0B1-737C-694D09B92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0EFE3-BD99-8545-BB75-9CD89F070107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9FFD1-2B73-B208-FF14-F1A550E2A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DBE16-E15C-50FA-FA75-93F89EB34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1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35309F2-173A-23B7-FE08-6E0631D49B28}"/>
              </a:ext>
            </a:extLst>
          </p:cNvPr>
          <p:cNvGrpSpPr/>
          <p:nvPr/>
        </p:nvGrpSpPr>
        <p:grpSpPr>
          <a:xfrm>
            <a:off x="976044" y="587544"/>
            <a:ext cx="5891800" cy="1723549"/>
            <a:chOff x="297948" y="483379"/>
            <a:chExt cx="5086330" cy="172354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3A10330-FEC6-694B-68E7-1B7215D06C45}"/>
                </a:ext>
              </a:extLst>
            </p:cNvPr>
            <p:cNvSpPr txBox="1"/>
            <p:nvPr/>
          </p:nvSpPr>
          <p:spPr>
            <a:xfrm>
              <a:off x="297949" y="821933"/>
              <a:ext cx="50863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...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protected volatile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InputStream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in;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protected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FilterInputStream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InputStream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in) 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this.in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= in;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</a:p>
            <a:p>
              <a:r>
                <a:rPr kumimoji="1"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...</a:t>
              </a:r>
              <a:endPara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CD22CED-7843-1FF7-4FB8-40035F8143C0}"/>
                </a:ext>
              </a:extLst>
            </p:cNvPr>
            <p:cNvSpPr txBox="1"/>
            <p:nvPr/>
          </p:nvSpPr>
          <p:spPr>
            <a:xfrm>
              <a:off x="297948" y="483379"/>
              <a:ext cx="3678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抽象装饰类：</a:t>
              </a:r>
              <a:r>
                <a:rPr kumimoji="1" lang="en" altLang="zh-CN" sz="1600" b="1" dirty="0" err="1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FilterInputStream</a:t>
              </a:r>
              <a:endParaRPr kumimoji="1" lang="zh-CN" altLang="en-US" sz="1600" b="1" dirty="0">
                <a:latin typeface="CMU Typewriter Text" panose="02000609000000000000" pitchFamily="49" charset="0"/>
                <a:ea typeface="SimHei" panose="02010609060101010101" pitchFamily="49" charset="-122"/>
                <a:cs typeface="CMU Typewriter Text" panose="02000609000000000000" pitchFamily="49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5E701E2-B02A-D1A7-E3D0-E50F1086D725}"/>
              </a:ext>
            </a:extLst>
          </p:cNvPr>
          <p:cNvGrpSpPr/>
          <p:nvPr/>
        </p:nvGrpSpPr>
        <p:grpSpPr>
          <a:xfrm>
            <a:off x="976044" y="2480052"/>
            <a:ext cx="6438793" cy="2369879"/>
            <a:chOff x="297948" y="483379"/>
            <a:chExt cx="5086330" cy="2369879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A146714-517D-C9D1-378D-E4B8F25B7093}"/>
                </a:ext>
              </a:extLst>
            </p:cNvPr>
            <p:cNvSpPr txBox="1"/>
            <p:nvPr/>
          </p:nvSpPr>
          <p:spPr>
            <a:xfrm>
              <a:off x="297949" y="821933"/>
              <a:ext cx="508632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...</a:t>
              </a:r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FileInputStream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inFS</a:t>
              </a:r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            = new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FileInputStream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("temp/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fileSrc.txt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");</a:t>
              </a:r>
            </a:p>
            <a:p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BufferedInputStream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inBS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            = new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BufferedInputStream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inFS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//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定义一个字节数组，用于存放缓冲数据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byte[] data = new byte[1024];</a:t>
              </a:r>
            </a:p>
            <a:p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inBS.read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(data);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...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2516640-E74D-97DF-1361-85FF005C773C}"/>
                </a:ext>
              </a:extLst>
            </p:cNvPr>
            <p:cNvSpPr txBox="1"/>
            <p:nvPr/>
          </p:nvSpPr>
          <p:spPr>
            <a:xfrm>
              <a:off x="297948" y="483379"/>
              <a:ext cx="3678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客户端使用：</a:t>
              </a:r>
              <a:endParaRPr kumimoji="1" lang="zh-CN" altLang="en-US" sz="1600" b="1" dirty="0">
                <a:latin typeface="CMU Typewriter Text" panose="02000609000000000000" pitchFamily="49" charset="0"/>
                <a:ea typeface="SimHei" panose="02010609060101010101" pitchFamily="49" charset="-122"/>
                <a:cs typeface="CMU Typewriter Text" panose="020006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62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82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SimHei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12</cp:revision>
  <dcterms:created xsi:type="dcterms:W3CDTF">2023-01-18T08:00:07Z</dcterms:created>
  <dcterms:modified xsi:type="dcterms:W3CDTF">2023-01-25T12:22:59Z</dcterms:modified>
</cp:coreProperties>
</file>