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AB409-1113-8754-E898-8EF0BCD6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8B766-1189-4BDE-D684-4F7FE8725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7AC77-0F0B-262C-DE9C-60EDB1AC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2D353-1AED-FD88-0C41-2E091CA4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2D0F6-0436-D22E-CC01-F5021EC2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87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2FD8-256F-9DE3-AC32-2C314545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10FB1-0337-487A-40CA-4AA39F49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ECBDB-FB20-4AFF-D516-EBCDAA5A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2B1C8-BD03-548E-4D77-3BEBD0EA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CC25A-C1FE-0421-45F4-991977C5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7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1C6C4-11A0-DA91-057A-C4C30A5A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BBC6A-ED32-1AC9-0B9A-8830C8D5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7AEAD-81AB-48F3-7902-836BA44E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6E19E-E77E-DF01-0829-784778EB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F7B75-CAF2-268F-D7CD-FF8B0102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4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BDBAF-0B68-64E7-157C-DC2A0C2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FFD02-272E-844E-609B-6E9B1AAB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F836E-F493-58A5-0BC1-61B34574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2FAE4-378B-F182-E685-5BDD0828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3B12F-AA9F-ACA2-4F7F-77B8C9B6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19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D1B9-C22A-2399-176C-0F299B89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B9326-A275-8173-4825-5AE5BD3B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D449C-6D3C-A554-3D15-41A64B4D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A484B-67DA-0267-E6A2-3386EEA0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E870A-B87F-F8B0-E79B-53ACFD3C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08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DCA4D-D20F-B0DC-B94E-5C64D295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EFF61-3236-FA67-6B69-163BC8C8D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F26BD-60CC-AA55-64C4-81B2D356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F9A5A-8D54-F2AE-873A-134C27C4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37077-CE5B-5E43-FF11-0D95C283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37114-EBFB-44CD-4463-4AEEE4E2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0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D5DE-D457-C655-95DC-97430E5D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8CC83-3D52-759C-6C98-94F14C52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F4B0D-D22A-9092-2850-BF7C1CAD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3A76D-A54C-BB7F-B79F-1766E8E8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B686D8-E057-F6B7-75E6-363AC058F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907C6-A213-A8B6-CB56-16932C7B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1C21D-7023-338A-3A86-E3FD198D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692064-3F2E-C66F-B94B-6E2818FA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3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64589-3319-5B8A-560C-D61D13A6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2CCE7-C091-FD15-BB49-E7C48E40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0B4978-189B-5B3B-E134-9E3B61A5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F732E-6109-3522-FC5F-05F482F3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1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F6177-1808-4F6E-D5EC-0288621F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E10C6-A342-7227-DA45-2F1B3573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3C6F5-788C-7883-9385-8CD0634A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8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44BF5-0EC0-3F67-31EE-EC384B0C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D3414-C2F8-1146-440F-012ECE26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B74D4-80AD-35B3-7DFD-5FB3E23C1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4105F-C078-2AC4-5724-370DE1E4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1F893-15C9-77B0-31CD-0D7D6862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C3208-5F05-DB02-481F-F5E42B99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0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BA23-B6F3-EC2D-C24C-8DA0103E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666A-647C-0B48-E2ED-7A579782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9766A-FE0F-1463-9FB5-750E417E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0BD8B-E51F-D3AE-9C0A-9B9C0F93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70F9E-713F-6D63-437A-0FF5AA98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93597-F338-AEAD-C887-EE144696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0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66463-EC57-0573-6FA9-F5DFEBB2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A0C8A-CCE4-A41F-D84C-FAE31B50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4458E-5089-3EE3-8F85-3038E5FA2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0C0F-0317-454F-9062-D98C8CBAF1FD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BD3F5-EECD-3148-2836-727745CB2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FC48C-92C8-CA58-8264-35B8626E9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C6E2-8E60-2C4D-A209-308F8D26C2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9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836746-BB39-27D6-D6EC-41BDB10141F4}"/>
              </a:ext>
            </a:extLst>
          </p:cNvPr>
          <p:cNvGrpSpPr/>
          <p:nvPr/>
        </p:nvGrpSpPr>
        <p:grpSpPr>
          <a:xfrm>
            <a:off x="5032626" y="596101"/>
            <a:ext cx="1746607" cy="1242636"/>
            <a:chOff x="4808304" y="596101"/>
            <a:chExt cx="1746607" cy="124263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B524C5-622E-D30D-DAC9-39495532EAD6}"/>
                </a:ext>
              </a:extLst>
            </p:cNvPr>
            <p:cNvSpPr txBox="1"/>
            <p:nvPr/>
          </p:nvSpPr>
          <p:spPr>
            <a:xfrm>
              <a:off x="4808304" y="1171253"/>
              <a:ext cx="17466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Controller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D50B995-A01B-862B-4B90-745A46B61A42}"/>
                </a:ext>
              </a:extLst>
            </p:cNvPr>
            <p:cNvSpPr txBox="1"/>
            <p:nvPr/>
          </p:nvSpPr>
          <p:spPr>
            <a:xfrm>
              <a:off x="5037759" y="596101"/>
              <a:ext cx="128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Mediator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DC8DB3B-06EE-8A96-5BE4-A2B02A1E129C}"/>
                </a:ext>
              </a:extLst>
            </p:cNvPr>
            <p:cNvSpPr/>
            <p:nvPr/>
          </p:nvSpPr>
          <p:spPr>
            <a:xfrm>
              <a:off x="4869948" y="965433"/>
              <a:ext cx="1623318" cy="873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61CD342-524E-AC20-236B-CC06AB608A2C}"/>
              </a:ext>
            </a:extLst>
          </p:cNvPr>
          <p:cNvGrpSpPr/>
          <p:nvPr/>
        </p:nvGrpSpPr>
        <p:grpSpPr>
          <a:xfrm>
            <a:off x="2392164" y="3994598"/>
            <a:ext cx="1746607" cy="1263790"/>
            <a:chOff x="2392164" y="3994598"/>
            <a:chExt cx="1746607" cy="126379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CA2AD6-C0CF-F4AF-834A-6314674F3766}"/>
                </a:ext>
              </a:extLst>
            </p:cNvPr>
            <p:cNvSpPr txBox="1"/>
            <p:nvPr/>
          </p:nvSpPr>
          <p:spPr>
            <a:xfrm>
              <a:off x="2392164" y="4200418"/>
              <a:ext cx="17466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Model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FD403F-8E5C-AF7B-7474-00CAA0926804}"/>
                </a:ext>
              </a:extLst>
            </p:cNvPr>
            <p:cNvSpPr txBox="1"/>
            <p:nvPr/>
          </p:nvSpPr>
          <p:spPr>
            <a:xfrm>
              <a:off x="2621619" y="4889056"/>
              <a:ext cx="128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Observer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232148-DDC2-6340-B8F4-55DBA1E7098F}"/>
                </a:ext>
              </a:extLst>
            </p:cNvPr>
            <p:cNvSpPr/>
            <p:nvPr/>
          </p:nvSpPr>
          <p:spPr>
            <a:xfrm>
              <a:off x="2453808" y="3994598"/>
              <a:ext cx="1623318" cy="873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4A38C-0C69-31C7-A3D3-FF3561DCD895}"/>
              </a:ext>
            </a:extLst>
          </p:cNvPr>
          <p:cNvGrpSpPr/>
          <p:nvPr/>
        </p:nvGrpSpPr>
        <p:grpSpPr>
          <a:xfrm>
            <a:off x="7673087" y="3976031"/>
            <a:ext cx="1746607" cy="1282357"/>
            <a:chOff x="7673087" y="3976031"/>
            <a:chExt cx="1746607" cy="128235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22F7CCB-4954-90FD-E50F-8C8456E41923}"/>
                </a:ext>
              </a:extLst>
            </p:cNvPr>
            <p:cNvSpPr txBox="1"/>
            <p:nvPr/>
          </p:nvSpPr>
          <p:spPr>
            <a:xfrm>
              <a:off x="7673087" y="4181851"/>
              <a:ext cx="17466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View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353D6C-40C8-AD9D-B7C5-31548DCDF5D8}"/>
                </a:ext>
              </a:extLst>
            </p:cNvPr>
            <p:cNvSpPr txBox="1"/>
            <p:nvPr/>
          </p:nvSpPr>
          <p:spPr>
            <a:xfrm>
              <a:off x="7818636" y="4889056"/>
              <a:ext cx="14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Java Swing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BC0418-5870-0EFD-F157-D8FBF40E80C8}"/>
                </a:ext>
              </a:extLst>
            </p:cNvPr>
            <p:cNvSpPr/>
            <p:nvPr/>
          </p:nvSpPr>
          <p:spPr>
            <a:xfrm>
              <a:off x="7734731" y="3976031"/>
              <a:ext cx="1623318" cy="873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52486B8D-BD88-8E14-B576-8892E27D97CE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0800000" flipV="1">
            <a:off x="3265468" y="1402084"/>
            <a:ext cx="1828803" cy="2592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C7E4C89A-3FDE-52E8-69C4-06E14619EDBC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6717588" y="1402085"/>
            <a:ext cx="1828802" cy="25739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347D24BF-04F0-EA2A-4556-F729C52203E9}"/>
              </a:ext>
            </a:extLst>
          </p:cNvPr>
          <p:cNvCxnSpPr>
            <a:cxnSpLocks/>
          </p:cNvCxnSpPr>
          <p:nvPr/>
        </p:nvCxnSpPr>
        <p:spPr>
          <a:xfrm flipV="1">
            <a:off x="4086733" y="1838737"/>
            <a:ext cx="1538986" cy="25925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6F56A53E-911A-FC3C-8B5D-68BB419586DA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6186139" y="1838737"/>
            <a:ext cx="1548592" cy="25739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746144F-5EE2-0422-5DE4-76A7736D150F}"/>
              </a:ext>
            </a:extLst>
          </p:cNvPr>
          <p:cNvSpPr txBox="1"/>
          <p:nvPr/>
        </p:nvSpPr>
        <p:spPr>
          <a:xfrm>
            <a:off x="2090171" y="2262704"/>
            <a:ext cx="128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Property</a:t>
            </a:r>
          </a:p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Update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71B4D4-2604-A029-41D4-0D136BBF2EAF}"/>
              </a:ext>
            </a:extLst>
          </p:cNvPr>
          <p:cNvSpPr txBox="1"/>
          <p:nvPr/>
        </p:nvSpPr>
        <p:spPr>
          <a:xfrm>
            <a:off x="4274787" y="4453779"/>
            <a:ext cx="128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Property</a:t>
            </a:r>
          </a:p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Change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7B1D194-5F18-9901-5B35-8608B7B9276D}"/>
              </a:ext>
            </a:extLst>
          </p:cNvPr>
          <p:cNvSpPr txBox="1"/>
          <p:nvPr/>
        </p:nvSpPr>
        <p:spPr>
          <a:xfrm>
            <a:off x="6165468" y="4472346"/>
            <a:ext cx="128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User</a:t>
            </a:r>
          </a:p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Action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7AB74E-C0F3-64A1-B317-E78FC0C89A54}"/>
              </a:ext>
            </a:extLst>
          </p:cNvPr>
          <p:cNvSpPr txBox="1"/>
          <p:nvPr/>
        </p:nvSpPr>
        <p:spPr>
          <a:xfrm>
            <a:off x="8499847" y="2262704"/>
            <a:ext cx="154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Component</a:t>
            </a:r>
          </a:p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Update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2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2023-01-19T03:17:33Z</dcterms:created>
  <dcterms:modified xsi:type="dcterms:W3CDTF">2023-01-19T03:26:23Z</dcterms:modified>
</cp:coreProperties>
</file>